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</p:sldIdLst>
  <p:sldSz cx="10693400" cy="15113000"/>
  <p:notesSz cx="6858000" cy="9144000"/>
  <p:embeddedFontLst>
    <p:embeddedFont>
      <p:font typeface="Open Sans" panose="020B0606030504020204" pitchFamily="34" charset="0"/>
      <p:regular r:id="rId3"/>
    </p:embeddedFont>
    <p:embeddedFont>
      <p:font typeface="Open Sans Bold" panose="020B0806030504020204" charset="0"/>
      <p:regular r:id="rId4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>
        <p:scale>
          <a:sx n="61" d="100"/>
          <a:sy n="61" d="100"/>
        </p:scale>
        <p:origin x="1076" y="-1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font" Target="fonts/font1.fntdata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font" Target="fonts/font2.fntdata"/><Relationship Id="rId9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2277107" y="2727058"/>
            <a:ext cx="6616450" cy="6616450"/>
          </a:xfrm>
          <a:custGeom>
            <a:avLst/>
            <a:gdLst/>
            <a:ahLst/>
            <a:cxnLst/>
            <a:rect l="l" t="t" r="r" b="b"/>
            <a:pathLst>
              <a:path w="6616450" h="6616450">
                <a:moveTo>
                  <a:pt x="0" y="0"/>
                </a:moveTo>
                <a:lnTo>
                  <a:pt x="6616449" y="0"/>
                </a:lnTo>
                <a:lnTo>
                  <a:pt x="6616449" y="6616450"/>
                </a:lnTo>
                <a:lnTo>
                  <a:pt x="0" y="661645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CA"/>
          </a:p>
        </p:txBody>
      </p:sp>
      <p:sp>
        <p:nvSpPr>
          <p:cNvPr id="3" name="AutoShape 3"/>
          <p:cNvSpPr/>
          <p:nvPr/>
        </p:nvSpPr>
        <p:spPr>
          <a:xfrm>
            <a:off x="2977196" y="7740975"/>
            <a:ext cx="5144271" cy="0"/>
          </a:xfrm>
          <a:prstGeom prst="line">
            <a:avLst/>
          </a:prstGeom>
          <a:ln w="57150" cap="flat">
            <a:solidFill>
              <a:srgbClr val="BF9C66"/>
            </a:solidFill>
            <a:prstDash val="sysDash"/>
            <a:headEnd type="none" w="sm" len="sm"/>
            <a:tailEnd type="none" w="sm" len="sm"/>
          </a:ln>
        </p:spPr>
        <p:txBody>
          <a:bodyPr/>
          <a:lstStyle/>
          <a:p>
            <a:endParaRPr lang="en-CA"/>
          </a:p>
        </p:txBody>
      </p:sp>
      <p:sp>
        <p:nvSpPr>
          <p:cNvPr id="4" name="Freeform 4"/>
          <p:cNvSpPr/>
          <p:nvPr/>
        </p:nvSpPr>
        <p:spPr>
          <a:xfrm>
            <a:off x="4811587" y="7656860"/>
            <a:ext cx="1547488" cy="1327179"/>
          </a:xfrm>
          <a:custGeom>
            <a:avLst/>
            <a:gdLst/>
            <a:ahLst/>
            <a:cxnLst/>
            <a:rect l="l" t="t" r="r" b="b"/>
            <a:pathLst>
              <a:path w="1547488" h="1327179">
                <a:moveTo>
                  <a:pt x="0" y="0"/>
                </a:moveTo>
                <a:lnTo>
                  <a:pt x="1547488" y="0"/>
                </a:lnTo>
                <a:lnTo>
                  <a:pt x="1547488" y="1327179"/>
                </a:lnTo>
                <a:lnTo>
                  <a:pt x="0" y="1327179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  <p:txBody>
          <a:bodyPr/>
          <a:lstStyle/>
          <a:p>
            <a:endParaRPr lang="en-CA"/>
          </a:p>
        </p:txBody>
      </p:sp>
      <p:sp>
        <p:nvSpPr>
          <p:cNvPr id="5" name="TextBox 5"/>
          <p:cNvSpPr txBox="1"/>
          <p:nvPr/>
        </p:nvSpPr>
        <p:spPr>
          <a:xfrm>
            <a:off x="2836062" y="4655047"/>
            <a:ext cx="5498539" cy="143502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453390" lvl="1" indent="-226695" algn="l">
              <a:lnSpc>
                <a:spcPts val="2919"/>
              </a:lnSpc>
              <a:buFont typeface="Arial"/>
              <a:buChar char="•"/>
            </a:pPr>
            <a:r>
              <a:rPr lang="en-US" sz="2100" spc="52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Refrigerate (4 °C/40 °F) asap</a:t>
            </a:r>
          </a:p>
          <a:p>
            <a:pPr marL="453390" lvl="1" indent="-226695" algn="l">
              <a:lnSpc>
                <a:spcPts val="2919"/>
              </a:lnSpc>
              <a:buFont typeface="Arial"/>
              <a:buChar char="•"/>
            </a:pPr>
            <a:r>
              <a:rPr lang="en-US" sz="2100" spc="52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Throw away food left out for ≥ 2 hours</a:t>
            </a:r>
          </a:p>
          <a:p>
            <a:pPr marL="453390" lvl="1" indent="-226695" algn="l">
              <a:lnSpc>
                <a:spcPts val="2919"/>
              </a:lnSpc>
              <a:buFont typeface="Arial"/>
              <a:buChar char="•"/>
            </a:pPr>
            <a:r>
              <a:rPr lang="en-US" sz="2100" spc="52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Reheat to 74 °C/165 °F</a:t>
            </a:r>
          </a:p>
          <a:p>
            <a:pPr marL="453390" lvl="1" indent="-226695" algn="l">
              <a:lnSpc>
                <a:spcPts val="2919"/>
              </a:lnSpc>
              <a:buFont typeface="Arial"/>
              <a:buChar char="•"/>
            </a:pPr>
            <a:r>
              <a:rPr lang="en-US" sz="2100" spc="52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Eat within 2 days </a:t>
            </a:r>
          </a:p>
        </p:txBody>
      </p:sp>
      <p:sp>
        <p:nvSpPr>
          <p:cNvPr id="6" name="TextBox 6"/>
          <p:cNvSpPr txBox="1"/>
          <p:nvPr/>
        </p:nvSpPr>
        <p:spPr>
          <a:xfrm>
            <a:off x="3192588" y="4027186"/>
            <a:ext cx="4785488" cy="48191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3600" b="1" spc="-54">
                <a:solidFill>
                  <a:srgbClr val="424242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KEEP FOOD SAFE 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3217908" y="6369254"/>
            <a:ext cx="4734847" cy="122674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360"/>
              </a:lnSpc>
            </a:pPr>
            <a:r>
              <a:rPr lang="en-US" sz="2100" b="1" spc="52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Packaged</a:t>
            </a:r>
            <a:r>
              <a:rPr lang="en-US" sz="2100" spc="52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: </a:t>
            </a:r>
          </a:p>
          <a:p>
            <a:pPr algn="l">
              <a:lnSpc>
                <a:spcPts val="3360"/>
              </a:lnSpc>
            </a:pPr>
            <a:r>
              <a:rPr lang="en-US" sz="2100" spc="63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Mon  Tues  Wed  Thurs  Fri  Sat  Sun</a:t>
            </a:r>
          </a:p>
          <a:p>
            <a:pPr algn="ctr">
              <a:lnSpc>
                <a:spcPts val="3360"/>
              </a:lnSpc>
            </a:pPr>
            <a:r>
              <a:rPr lang="en-US" sz="2100" spc="52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Time: ____ : ____</a:t>
            </a:r>
          </a:p>
        </p:txBody>
      </p:sp>
      <p:sp>
        <p:nvSpPr>
          <p:cNvPr id="8" name="AutoShape 8"/>
          <p:cNvSpPr/>
          <p:nvPr/>
        </p:nvSpPr>
        <p:spPr>
          <a:xfrm>
            <a:off x="2635780" y="6302696"/>
            <a:ext cx="5987520" cy="0"/>
          </a:xfrm>
          <a:prstGeom prst="line">
            <a:avLst/>
          </a:prstGeom>
          <a:ln w="57150" cap="flat">
            <a:solidFill>
              <a:srgbClr val="BF9C66"/>
            </a:solidFill>
            <a:prstDash val="sysDash"/>
            <a:headEnd type="none" w="sm" len="sm"/>
            <a:tailEnd type="none" w="sm" len="sm"/>
          </a:ln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EB14864BECB694FBAF10AF440FDDEB7" ma:contentTypeVersion="8" ma:contentTypeDescription="Create a new document." ma:contentTypeScope="" ma:versionID="acfe2fe5b91d8cbc170df250bab45b41">
  <xsd:schema xmlns:xsd="http://www.w3.org/2001/XMLSchema" xmlns:xs="http://www.w3.org/2001/XMLSchema" xmlns:p="http://schemas.microsoft.com/office/2006/metadata/properties" xmlns:ns2="e80ca65a-0fe6-4fb5-9866-64836784cdff" targetNamespace="http://schemas.microsoft.com/office/2006/metadata/properties" ma:root="true" ma:fieldsID="aa149e82d163afac16e46f4610654389" ns2:_="">
    <xsd:import namespace="e80ca65a-0fe6-4fb5-9866-64836784cdf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80ca65a-0fe6-4fb5-9866-64836784cdf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8691256-4362-4B18-94D9-3080A578A191}"/>
</file>

<file path=customXml/itemProps2.xml><?xml version="1.0" encoding="utf-8"?>
<ds:datastoreItem xmlns:ds="http://schemas.openxmlformats.org/officeDocument/2006/customXml" ds:itemID="{FE2F0718-036A-419A-834D-E7F5D3262778}"/>
</file>

<file path=customXml/itemProps3.xml><?xml version="1.0" encoding="utf-8"?>
<ds:datastoreItem xmlns:ds="http://schemas.openxmlformats.org/officeDocument/2006/customXml" ds:itemID="{85130084-7E30-43E8-9FF3-F146508FDA80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</Words>
  <Application>Microsoft Office PowerPoint</Application>
  <PresentationFormat>Custom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Open Sans Bold</vt:lpstr>
      <vt:lpstr>Open Sans</vt:lpstr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Food Safety Sticker</dc:title>
  <dc:creator>Taylor Jarvis</dc:creator>
  <cp:lastModifiedBy>Taylor Jarvis</cp:lastModifiedBy>
  <cp:revision>2</cp:revision>
  <dcterms:created xsi:type="dcterms:W3CDTF">2006-08-16T00:00:00Z</dcterms:created>
  <dcterms:modified xsi:type="dcterms:W3CDTF">2025-04-21T15:05:55Z</dcterms:modified>
  <dc:identifier>DAGlRhOK-HU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0x0101008EB14864BECB694FBAF10AF440FDDEB7</vt:lpwstr>
  </property>
</Properties>
</file>