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15113000"/>
  <p:notesSz cx="6858000" cy="9144000"/>
  <p:embeddedFontLst>
    <p:embeddedFont>
      <p:font typeface="League Spartan" panose="020B0604020202020204" charset="0"/>
      <p:regular r:id="rId3"/>
    </p:embeddedFont>
    <p:embeddedFont>
      <p:font typeface="Open Sans" panose="020B0606030504020204" pitchFamily="34" charset="0"/>
      <p:regular r:id="rId4"/>
    </p:embeddedFont>
    <p:embeddedFont>
      <p:font typeface="Open Sans Bold" panose="020B0806030504020204" charset="0"/>
      <p:regular r:id="rId5"/>
    </p:embeddedFont>
    <p:embeddedFont>
      <p:font typeface="Poppins Medium" panose="00000600000000000000" pitchFamily="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5FE07-88C0-497E-9ABA-619022D14382}" v="2" dt="2025-04-21T15:35:04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8" d="100"/>
          <a:sy n="58" d="100"/>
        </p:scale>
        <p:origin x="1168" y="-23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Jarvis" userId="893ca2c5-18e0-4ba6-bfe4-1ccbbc68468e" providerId="ADAL" clId="{1FA5FE07-88C0-497E-9ABA-619022D14382}"/>
    <pc:docChg chg="undo custSel modSld">
      <pc:chgData name="Taylor Jarvis" userId="893ca2c5-18e0-4ba6-bfe4-1ccbbc68468e" providerId="ADAL" clId="{1FA5FE07-88C0-497E-9ABA-619022D14382}" dt="2025-04-21T15:35:04.782" v="29" actId="164"/>
      <pc:docMkLst>
        <pc:docMk/>
      </pc:docMkLst>
      <pc:sldChg chg="addSp delSp modSp mod">
        <pc:chgData name="Taylor Jarvis" userId="893ca2c5-18e0-4ba6-bfe4-1ccbbc68468e" providerId="ADAL" clId="{1FA5FE07-88C0-497E-9ABA-619022D14382}" dt="2025-04-21T15:35:04.782" v="29" actId="164"/>
        <pc:sldMkLst>
          <pc:docMk/>
          <pc:sldMk cId="0" sldId="256"/>
        </pc:sldMkLst>
        <pc:spChg chg="mod">
          <ac:chgData name="Taylor Jarvis" userId="893ca2c5-18e0-4ba6-bfe4-1ccbbc68468e" providerId="ADAL" clId="{1FA5FE07-88C0-497E-9ABA-619022D14382}" dt="2025-04-21T15:33:55.485" v="6"/>
          <ac:spMkLst>
            <pc:docMk/>
            <pc:sldMk cId="0" sldId="256"/>
            <ac:spMk id="11" creationId="{00000000-0000-0000-0000-000000000000}"/>
          </ac:spMkLst>
        </pc:spChg>
        <pc:spChg chg="add del mod">
          <ac:chgData name="Taylor Jarvis" userId="893ca2c5-18e0-4ba6-bfe4-1ccbbc68468e" providerId="ADAL" clId="{1FA5FE07-88C0-497E-9ABA-619022D14382}" dt="2025-04-21T15:35:04.782" v="29" actId="164"/>
          <ac:spMkLst>
            <pc:docMk/>
            <pc:sldMk cId="0" sldId="256"/>
            <ac:spMk id="13" creationId="{00000000-0000-0000-0000-000000000000}"/>
          </ac:spMkLst>
        </pc:spChg>
        <pc:spChg chg="mod topLvl">
          <ac:chgData name="Taylor Jarvis" userId="893ca2c5-18e0-4ba6-bfe4-1ccbbc68468e" providerId="ADAL" clId="{1FA5FE07-88C0-497E-9ABA-619022D14382}" dt="2025-04-21T15:35:04.782" v="29" actId="164"/>
          <ac:spMkLst>
            <pc:docMk/>
            <pc:sldMk cId="0" sldId="256"/>
            <ac:spMk id="15" creationId="{00000000-0000-0000-0000-000000000000}"/>
          </ac:spMkLst>
        </pc:spChg>
        <pc:spChg chg="mod topLvl">
          <ac:chgData name="Taylor Jarvis" userId="893ca2c5-18e0-4ba6-bfe4-1ccbbc68468e" providerId="ADAL" clId="{1FA5FE07-88C0-497E-9ABA-619022D14382}" dt="2025-04-21T15:35:04.782" v="29" actId="164"/>
          <ac:spMkLst>
            <pc:docMk/>
            <pc:sldMk cId="0" sldId="256"/>
            <ac:spMk id="16" creationId="{00000000-0000-0000-0000-000000000000}"/>
          </ac:spMkLst>
        </pc:spChg>
        <pc:spChg chg="mod">
          <ac:chgData name="Taylor Jarvis" userId="893ca2c5-18e0-4ba6-bfe4-1ccbbc68468e" providerId="ADAL" clId="{1FA5FE07-88C0-497E-9ABA-619022D14382}" dt="2025-04-21T15:33:22.104" v="0" actId="242"/>
          <ac:spMkLst>
            <pc:docMk/>
            <pc:sldMk cId="0" sldId="256"/>
            <ac:spMk id="31" creationId="{00000000-0000-0000-0000-000000000000}"/>
          </ac:spMkLst>
        </pc:spChg>
        <pc:spChg chg="mod">
          <ac:chgData name="Taylor Jarvis" userId="893ca2c5-18e0-4ba6-bfe4-1ccbbc68468e" providerId="ADAL" clId="{1FA5FE07-88C0-497E-9ABA-619022D14382}" dt="2025-04-21T15:33:22.104" v="0" actId="242"/>
          <ac:spMkLst>
            <pc:docMk/>
            <pc:sldMk cId="0" sldId="256"/>
            <ac:spMk id="32" creationId="{00000000-0000-0000-0000-000000000000}"/>
          </ac:spMkLst>
        </pc:spChg>
        <pc:spChg chg="mod">
          <ac:chgData name="Taylor Jarvis" userId="893ca2c5-18e0-4ba6-bfe4-1ccbbc68468e" providerId="ADAL" clId="{1FA5FE07-88C0-497E-9ABA-619022D14382}" dt="2025-04-21T15:33:22.104" v="0" actId="242"/>
          <ac:spMkLst>
            <pc:docMk/>
            <pc:sldMk cId="0" sldId="256"/>
            <ac:spMk id="33" creationId="{00000000-0000-0000-0000-000000000000}"/>
          </ac:spMkLst>
        </pc:spChg>
        <pc:spChg chg="mod">
          <ac:chgData name="Taylor Jarvis" userId="893ca2c5-18e0-4ba6-bfe4-1ccbbc68468e" providerId="ADAL" clId="{1FA5FE07-88C0-497E-9ABA-619022D14382}" dt="2025-04-21T15:33:22.104" v="0" actId="242"/>
          <ac:spMkLst>
            <pc:docMk/>
            <pc:sldMk cId="0" sldId="256"/>
            <ac:spMk id="35" creationId="{00000000-0000-0000-0000-000000000000}"/>
          </ac:spMkLst>
        </pc:spChg>
        <pc:spChg chg="mod">
          <ac:chgData name="Taylor Jarvis" userId="893ca2c5-18e0-4ba6-bfe4-1ccbbc68468e" providerId="ADAL" clId="{1FA5FE07-88C0-497E-9ABA-619022D14382}" dt="2025-04-21T15:33:22.104" v="0" actId="242"/>
          <ac:spMkLst>
            <pc:docMk/>
            <pc:sldMk cId="0" sldId="256"/>
            <ac:spMk id="36" creationId="{00000000-0000-0000-0000-000000000000}"/>
          </ac:spMkLst>
        </pc:spChg>
        <pc:spChg chg="add del">
          <ac:chgData name="Taylor Jarvis" userId="893ca2c5-18e0-4ba6-bfe4-1ccbbc68468e" providerId="ADAL" clId="{1FA5FE07-88C0-497E-9ABA-619022D14382}" dt="2025-04-21T15:34:01.071" v="8" actId="22"/>
          <ac:spMkLst>
            <pc:docMk/>
            <pc:sldMk cId="0" sldId="256"/>
            <ac:spMk id="102" creationId="{5DE05EE5-B021-D2E2-CD35-65693EDE3993}"/>
          </ac:spMkLst>
        </pc:spChg>
        <pc:grpChg chg="mod">
          <ac:chgData name="Taylor Jarvis" userId="893ca2c5-18e0-4ba6-bfe4-1ccbbc68468e" providerId="ADAL" clId="{1FA5FE07-88C0-497E-9ABA-619022D14382}" dt="2025-04-21T15:35:04.782" v="29" actId="164"/>
          <ac:grpSpMkLst>
            <pc:docMk/>
            <pc:sldMk cId="0" sldId="256"/>
            <ac:grpSpMk id="10" creationId="{00000000-0000-0000-0000-000000000000}"/>
          </ac:grpSpMkLst>
        </pc:grpChg>
        <pc:grpChg chg="del">
          <ac:chgData name="Taylor Jarvis" userId="893ca2c5-18e0-4ba6-bfe4-1ccbbc68468e" providerId="ADAL" clId="{1FA5FE07-88C0-497E-9ABA-619022D14382}" dt="2025-04-21T15:33:35.150" v="2" actId="165"/>
          <ac:grpSpMkLst>
            <pc:docMk/>
            <pc:sldMk cId="0" sldId="256"/>
            <ac:grpSpMk id="14" creationId="{00000000-0000-0000-0000-000000000000}"/>
          </ac:grpSpMkLst>
        </pc:grpChg>
        <pc:grpChg chg="add mod">
          <ac:chgData name="Taylor Jarvis" userId="893ca2c5-18e0-4ba6-bfe4-1ccbbc68468e" providerId="ADAL" clId="{1FA5FE07-88C0-497E-9ABA-619022D14382}" dt="2025-04-21T15:35:04.782" v="29" actId="164"/>
          <ac:grpSpMkLst>
            <pc:docMk/>
            <pc:sldMk cId="0" sldId="256"/>
            <ac:grpSpMk id="103" creationId="{2B887F37-7219-DB51-C67E-8E848B96A499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hyperlink" Target="https://www.canada.ca/en/health-canada/services/general-food-safety-tips.html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hyperlink" Target="https://www.iheart.com/content/2024-10-03-20-year-old-dies-from-fried-rice-syndrome-after-eating-leftover-pas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5874050" y="2826006"/>
            <a:ext cx="0" cy="11460149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0710189" cy="3030692"/>
            <a:chOff x="0" y="0"/>
            <a:chExt cx="3035113" cy="8819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35113" cy="881918"/>
            </a:xfrm>
            <a:custGeom>
              <a:avLst/>
              <a:gdLst/>
              <a:ahLst/>
              <a:cxnLst/>
              <a:rect l="l" t="t" r="r" b="b"/>
              <a:pathLst>
                <a:path w="3035113" h="881918">
                  <a:moveTo>
                    <a:pt x="0" y="0"/>
                  </a:moveTo>
                  <a:lnTo>
                    <a:pt x="3035113" y="0"/>
                  </a:lnTo>
                  <a:lnTo>
                    <a:pt x="3035113" y="881918"/>
                  </a:lnTo>
                  <a:lnTo>
                    <a:pt x="0" y="881918"/>
                  </a:lnTo>
                  <a:close/>
                </a:path>
              </a:pathLst>
            </a:custGeom>
            <a:solidFill>
              <a:srgbClr val="4242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35113" cy="920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210271" y="10207209"/>
            <a:ext cx="5555911" cy="0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7" name="Freeform 7"/>
          <p:cNvSpPr/>
          <p:nvPr/>
        </p:nvSpPr>
        <p:spPr>
          <a:xfrm>
            <a:off x="7951430" y="14323474"/>
            <a:ext cx="1052475" cy="817547"/>
          </a:xfrm>
          <a:custGeom>
            <a:avLst/>
            <a:gdLst/>
            <a:ahLst/>
            <a:cxnLst/>
            <a:rect l="l" t="t" r="r" b="b"/>
            <a:pathLst>
              <a:path w="1052475" h="817547">
                <a:moveTo>
                  <a:pt x="0" y="0"/>
                </a:moveTo>
                <a:lnTo>
                  <a:pt x="1052474" y="0"/>
                </a:lnTo>
                <a:lnTo>
                  <a:pt x="1052474" y="817547"/>
                </a:lnTo>
                <a:lnTo>
                  <a:pt x="0" y="817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8"/>
          <p:cNvSpPr txBox="1"/>
          <p:nvPr/>
        </p:nvSpPr>
        <p:spPr>
          <a:xfrm>
            <a:off x="774636" y="1576214"/>
            <a:ext cx="8050485" cy="82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20"/>
              </a:lnSpc>
            </a:pPr>
            <a:r>
              <a:rPr lang="en-US" sz="5670" spc="26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DORM LIVING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4636" y="909847"/>
            <a:ext cx="7685375" cy="52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3"/>
              </a:lnSpc>
            </a:pPr>
            <a:r>
              <a:rPr lang="en-US" sz="3733" b="1" spc="93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FOOD SAFETY TIPS FOR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B887F37-7219-DB51-C67E-8E848B96A499}"/>
              </a:ext>
            </a:extLst>
          </p:cNvPr>
          <p:cNvGrpSpPr/>
          <p:nvPr/>
        </p:nvGrpSpPr>
        <p:grpSpPr>
          <a:xfrm>
            <a:off x="583800" y="10377327"/>
            <a:ext cx="5040000" cy="611311"/>
            <a:chOff x="583800" y="10377327"/>
            <a:chExt cx="5040000" cy="611311"/>
          </a:xfrm>
        </p:grpSpPr>
        <p:grpSp>
          <p:nvGrpSpPr>
            <p:cNvPr id="10" name="Group 10"/>
            <p:cNvGrpSpPr/>
            <p:nvPr/>
          </p:nvGrpSpPr>
          <p:grpSpPr>
            <a:xfrm>
              <a:off x="583800" y="10377327"/>
              <a:ext cx="5040000" cy="611311"/>
              <a:chOff x="0" y="0"/>
              <a:chExt cx="1320957" cy="16022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320957" cy="160221"/>
              </a:xfrm>
              <a:custGeom>
                <a:avLst/>
                <a:gdLst/>
                <a:ahLst/>
                <a:cxnLst/>
                <a:rect l="l" t="t" r="r" b="b"/>
                <a:pathLst>
                  <a:path w="1320957" h="160221">
                    <a:moveTo>
                      <a:pt x="26114" y="0"/>
                    </a:moveTo>
                    <a:lnTo>
                      <a:pt x="1294844" y="0"/>
                    </a:lnTo>
                    <a:cubicBezTo>
                      <a:pt x="1309266" y="0"/>
                      <a:pt x="1320957" y="11691"/>
                      <a:pt x="1320957" y="26114"/>
                    </a:cubicBezTo>
                    <a:lnTo>
                      <a:pt x="1320957" y="134108"/>
                    </a:lnTo>
                    <a:cubicBezTo>
                      <a:pt x="1320957" y="148530"/>
                      <a:pt x="1309266" y="160221"/>
                      <a:pt x="1294844" y="160221"/>
                    </a:cubicBezTo>
                    <a:lnTo>
                      <a:pt x="26114" y="160221"/>
                    </a:lnTo>
                    <a:cubicBezTo>
                      <a:pt x="11691" y="160221"/>
                      <a:pt x="0" y="148530"/>
                      <a:pt x="0" y="134108"/>
                    </a:cubicBezTo>
                    <a:lnTo>
                      <a:pt x="0" y="26114"/>
                    </a:lnTo>
                    <a:cubicBezTo>
                      <a:pt x="0" y="11691"/>
                      <a:pt x="11691" y="0"/>
                      <a:pt x="26114" y="0"/>
                    </a:cubicBezTo>
                    <a:close/>
                  </a:path>
                </a:pathLst>
              </a:custGeom>
              <a:solidFill>
                <a:srgbClr val="42424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38100"/>
                <a:ext cx="1320957" cy="1221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654380" y="10573182"/>
              <a:ext cx="4898840" cy="336118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600" spc="65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TIPS FOR LEFTOVERS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665174" y="10441300"/>
              <a:ext cx="4877252" cy="468000"/>
            </a:xfrm>
            <a:custGeom>
              <a:avLst/>
              <a:gdLst/>
              <a:ahLst/>
              <a:cxnLst/>
              <a:rect l="l" t="t" r="r" b="b"/>
              <a:pathLst>
                <a:path w="1278302" h="122660">
                  <a:moveTo>
                    <a:pt x="0" y="0"/>
                  </a:moveTo>
                  <a:lnTo>
                    <a:pt x="1278302" y="0"/>
                  </a:lnTo>
                  <a:lnTo>
                    <a:pt x="1278302" y="122660"/>
                  </a:lnTo>
                  <a:lnTo>
                    <a:pt x="0" y="12266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  <p:txBody>
            <a:bodyPr anchor="ctr"/>
            <a:lstStyle/>
            <a:p>
              <a:endParaRPr lang="en-CA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65174" y="10521666"/>
              <a:ext cx="4877252" cy="3226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300" y="14365928"/>
            <a:ext cx="10710000" cy="771121"/>
            <a:chOff x="0" y="0"/>
            <a:chExt cx="3219793" cy="1954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19793" cy="195420"/>
            </a:xfrm>
            <a:custGeom>
              <a:avLst/>
              <a:gdLst/>
              <a:ahLst/>
              <a:cxnLst/>
              <a:rect l="l" t="t" r="r" b="b"/>
              <a:pathLst>
                <a:path w="3219793" h="195420">
                  <a:moveTo>
                    <a:pt x="0" y="0"/>
                  </a:moveTo>
                  <a:lnTo>
                    <a:pt x="3219793" y="0"/>
                  </a:lnTo>
                  <a:lnTo>
                    <a:pt x="3219793" y="195420"/>
                  </a:lnTo>
                  <a:lnTo>
                    <a:pt x="0" y="195420"/>
                  </a:lnTo>
                  <a:close/>
                </a:path>
              </a:pathLst>
            </a:custGeom>
            <a:solidFill>
              <a:srgbClr val="CFC9C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3219793" cy="233520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8300" y="14286155"/>
            <a:ext cx="10710000" cy="151432"/>
            <a:chOff x="0" y="0"/>
            <a:chExt cx="3219793" cy="3837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19793" cy="38376"/>
            </a:xfrm>
            <a:custGeom>
              <a:avLst/>
              <a:gdLst/>
              <a:ahLst/>
              <a:cxnLst/>
              <a:rect l="l" t="t" r="r" b="b"/>
              <a:pathLst>
                <a:path w="3219793" h="38376">
                  <a:moveTo>
                    <a:pt x="0" y="0"/>
                  </a:moveTo>
                  <a:lnTo>
                    <a:pt x="3219793" y="0"/>
                  </a:lnTo>
                  <a:lnTo>
                    <a:pt x="3219793" y="38376"/>
                  </a:lnTo>
                  <a:lnTo>
                    <a:pt x="0" y="38376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3219793" cy="76476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846611" y="234610"/>
            <a:ext cx="3569913" cy="2595269"/>
            <a:chOff x="0" y="0"/>
            <a:chExt cx="3055539" cy="22213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055539" cy="2221327"/>
            </a:xfrm>
            <a:custGeom>
              <a:avLst/>
              <a:gdLst/>
              <a:ahLst/>
              <a:cxnLst/>
              <a:rect l="l" t="t" r="r" b="b"/>
              <a:pathLst>
                <a:path w="3055539" h="2221327">
                  <a:moveTo>
                    <a:pt x="2931078" y="2221327"/>
                  </a:moveTo>
                  <a:lnTo>
                    <a:pt x="124460" y="2221327"/>
                  </a:lnTo>
                  <a:cubicBezTo>
                    <a:pt x="55880" y="2221327"/>
                    <a:pt x="0" y="2165447"/>
                    <a:pt x="0" y="209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31079" y="0"/>
                  </a:lnTo>
                  <a:cubicBezTo>
                    <a:pt x="2999659" y="0"/>
                    <a:pt x="3055539" y="55880"/>
                    <a:pt x="3055539" y="124460"/>
                  </a:cubicBezTo>
                  <a:lnTo>
                    <a:pt x="3055539" y="2096867"/>
                  </a:lnTo>
                  <a:cubicBezTo>
                    <a:pt x="3055539" y="2165447"/>
                    <a:pt x="2999659" y="2221327"/>
                    <a:pt x="2931079" y="22213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5" name="Freeform 25"/>
          <p:cNvSpPr/>
          <p:nvPr/>
        </p:nvSpPr>
        <p:spPr>
          <a:xfrm>
            <a:off x="7242312" y="500140"/>
            <a:ext cx="2778510" cy="2122087"/>
          </a:xfrm>
          <a:custGeom>
            <a:avLst/>
            <a:gdLst/>
            <a:ahLst/>
            <a:cxnLst/>
            <a:rect l="l" t="t" r="r" b="b"/>
            <a:pathLst>
              <a:path w="2778510" h="2122087">
                <a:moveTo>
                  <a:pt x="0" y="0"/>
                </a:moveTo>
                <a:lnTo>
                  <a:pt x="2778510" y="0"/>
                </a:lnTo>
                <a:lnTo>
                  <a:pt x="2778510" y="2122087"/>
                </a:lnTo>
                <a:lnTo>
                  <a:pt x="0" y="2122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26" name="Group 26"/>
          <p:cNvGrpSpPr/>
          <p:nvPr/>
        </p:nvGrpSpPr>
        <p:grpSpPr>
          <a:xfrm>
            <a:off x="7014565" y="374937"/>
            <a:ext cx="3234006" cy="2314614"/>
            <a:chOff x="0" y="0"/>
            <a:chExt cx="1123733" cy="8042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23733" cy="804268"/>
            </a:xfrm>
            <a:custGeom>
              <a:avLst/>
              <a:gdLst/>
              <a:ahLst/>
              <a:cxnLst/>
              <a:rect l="l" t="t" r="r" b="b"/>
              <a:pathLst>
                <a:path w="1123733" h="804268">
                  <a:moveTo>
                    <a:pt x="0" y="0"/>
                  </a:moveTo>
                  <a:lnTo>
                    <a:pt x="1123733" y="0"/>
                  </a:lnTo>
                  <a:lnTo>
                    <a:pt x="1123733" y="804268"/>
                  </a:lnTo>
                  <a:lnTo>
                    <a:pt x="0" y="8042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424242"/>
              </a:solidFill>
              <a:prstDash val="sysDot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23733" cy="842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575033" y="6730761"/>
            <a:ext cx="3600000" cy="611311"/>
            <a:chOff x="0" y="0"/>
            <a:chExt cx="4800000" cy="815082"/>
          </a:xfrm>
        </p:grpSpPr>
        <p:grpSp>
          <p:nvGrpSpPr>
            <p:cNvPr id="30" name="Group 30"/>
            <p:cNvGrpSpPr/>
            <p:nvPr/>
          </p:nvGrpSpPr>
          <p:grpSpPr>
            <a:xfrm>
              <a:off x="19200" y="0"/>
              <a:ext cx="4761600" cy="815082"/>
              <a:chOff x="0" y="0"/>
              <a:chExt cx="935993" cy="160221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935993" cy="160221"/>
              </a:xfrm>
              <a:custGeom>
                <a:avLst/>
                <a:gdLst/>
                <a:ahLst/>
                <a:cxnLst/>
                <a:rect l="l" t="t" r="r" b="b"/>
                <a:pathLst>
                  <a:path w="935993" h="160221">
                    <a:moveTo>
                      <a:pt x="36854" y="0"/>
                    </a:moveTo>
                    <a:lnTo>
                      <a:pt x="899139" y="0"/>
                    </a:lnTo>
                    <a:cubicBezTo>
                      <a:pt x="919493" y="0"/>
                      <a:pt x="935993" y="16500"/>
                      <a:pt x="935993" y="36854"/>
                    </a:cubicBezTo>
                    <a:lnTo>
                      <a:pt x="935993" y="123368"/>
                    </a:lnTo>
                    <a:cubicBezTo>
                      <a:pt x="935993" y="143721"/>
                      <a:pt x="919493" y="160221"/>
                      <a:pt x="899139" y="160221"/>
                    </a:cubicBezTo>
                    <a:lnTo>
                      <a:pt x="36854" y="160221"/>
                    </a:lnTo>
                    <a:cubicBezTo>
                      <a:pt x="27080" y="160221"/>
                      <a:pt x="17706" y="156339"/>
                      <a:pt x="10794" y="149427"/>
                    </a:cubicBezTo>
                    <a:cubicBezTo>
                      <a:pt x="3883" y="142516"/>
                      <a:pt x="0" y="133142"/>
                      <a:pt x="0" y="123368"/>
                    </a:cubicBezTo>
                    <a:lnTo>
                      <a:pt x="0" y="36854"/>
                    </a:lnTo>
                    <a:cubicBezTo>
                      <a:pt x="0" y="27080"/>
                      <a:pt x="3883" y="17706"/>
                      <a:pt x="10794" y="10794"/>
                    </a:cubicBezTo>
                    <a:cubicBezTo>
                      <a:pt x="17706" y="3883"/>
                      <a:pt x="27080" y="0"/>
                      <a:pt x="36854" y="0"/>
                    </a:cubicBezTo>
                    <a:close/>
                  </a:path>
                </a:pathLst>
              </a:custGeom>
              <a:solidFill>
                <a:srgbClr val="424243"/>
              </a:solidFill>
              <a:ln cap="sq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CA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38100"/>
                <a:ext cx="935993" cy="1221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0" y="202512"/>
              <a:ext cx="4800000" cy="448158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600" spc="65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MICROWAVE TIPS</a:t>
              </a:r>
            </a:p>
          </p:txBody>
        </p:sp>
        <p:grpSp>
          <p:nvGrpSpPr>
            <p:cNvPr id="34" name="Group 34"/>
            <p:cNvGrpSpPr/>
            <p:nvPr/>
          </p:nvGrpSpPr>
          <p:grpSpPr>
            <a:xfrm>
              <a:off x="144000" y="95541"/>
              <a:ext cx="4512000" cy="624000"/>
              <a:chOff x="0" y="0"/>
              <a:chExt cx="886928" cy="12266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86929" cy="122660"/>
              </a:xfrm>
              <a:custGeom>
                <a:avLst/>
                <a:gdLst/>
                <a:ahLst/>
                <a:cxnLst/>
                <a:rect l="l" t="t" r="r" b="b"/>
                <a:pathLst>
                  <a:path w="886929" h="122660">
                    <a:moveTo>
                      <a:pt x="0" y="0"/>
                    </a:moveTo>
                    <a:lnTo>
                      <a:pt x="886929" y="0"/>
                    </a:lnTo>
                    <a:lnTo>
                      <a:pt x="886929" y="122660"/>
                    </a:lnTo>
                    <a:lnTo>
                      <a:pt x="0" y="12266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 anchor="ctr"/>
              <a:lstStyle/>
              <a:p>
                <a:endParaRPr lang="en-CA" dirty="0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38100"/>
                <a:ext cx="886928" cy="84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37" name="AutoShape 37"/>
          <p:cNvSpPr/>
          <p:nvPr/>
        </p:nvSpPr>
        <p:spPr>
          <a:xfrm>
            <a:off x="5973765" y="12415779"/>
            <a:ext cx="4670312" cy="0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38" name="Group 38"/>
          <p:cNvGrpSpPr/>
          <p:nvPr/>
        </p:nvGrpSpPr>
        <p:grpSpPr>
          <a:xfrm>
            <a:off x="6126463" y="12610266"/>
            <a:ext cx="4381071" cy="1561588"/>
            <a:chOff x="0" y="0"/>
            <a:chExt cx="5841428" cy="2082118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5841428" cy="2082118"/>
              <a:chOff x="0" y="0"/>
              <a:chExt cx="3749820" cy="133658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749820" cy="1336585"/>
              </a:xfrm>
              <a:custGeom>
                <a:avLst/>
                <a:gdLst/>
                <a:ahLst/>
                <a:cxnLst/>
                <a:rect l="l" t="t" r="r" b="b"/>
                <a:pathLst>
                  <a:path w="3749820" h="1336585">
                    <a:moveTo>
                      <a:pt x="3625360" y="1336585"/>
                    </a:moveTo>
                    <a:lnTo>
                      <a:pt x="124460" y="1336585"/>
                    </a:lnTo>
                    <a:cubicBezTo>
                      <a:pt x="55880" y="1336585"/>
                      <a:pt x="0" y="1280705"/>
                      <a:pt x="0" y="12121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25360" y="0"/>
                    </a:lnTo>
                    <a:cubicBezTo>
                      <a:pt x="3693940" y="0"/>
                      <a:pt x="3749820" y="55880"/>
                      <a:pt x="3749820" y="124460"/>
                    </a:cubicBezTo>
                    <a:lnTo>
                      <a:pt x="3749820" y="1212125"/>
                    </a:lnTo>
                    <a:cubicBezTo>
                      <a:pt x="3749820" y="1280705"/>
                      <a:pt x="3693940" y="1336585"/>
                      <a:pt x="3625360" y="1336585"/>
                    </a:cubicBezTo>
                    <a:close/>
                  </a:path>
                </a:pathLst>
              </a:custGeom>
              <a:solidFill>
                <a:srgbClr val="424242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241895" y="171895"/>
              <a:ext cx="5357639" cy="1738327"/>
              <a:chOff x="0" y="0"/>
              <a:chExt cx="1396230" cy="453018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396230" cy="453018"/>
              </a:xfrm>
              <a:custGeom>
                <a:avLst/>
                <a:gdLst/>
                <a:ahLst/>
                <a:cxnLst/>
                <a:rect l="l" t="t" r="r" b="b"/>
                <a:pathLst>
                  <a:path w="1396230" h="453018">
                    <a:moveTo>
                      <a:pt x="0" y="0"/>
                    </a:moveTo>
                    <a:lnTo>
                      <a:pt x="1396230" y="0"/>
                    </a:lnTo>
                    <a:lnTo>
                      <a:pt x="1396230" y="453018"/>
                    </a:lnTo>
                    <a:lnTo>
                      <a:pt x="0" y="45301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1396230" cy="4911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4694" y="12762954"/>
            <a:ext cx="1256214" cy="1256214"/>
          </a:xfrm>
          <a:prstGeom prst="rect">
            <a:avLst/>
          </a:prstGeom>
        </p:spPr>
      </p:pic>
      <p:grpSp>
        <p:nvGrpSpPr>
          <p:cNvPr id="45" name="Group 45"/>
          <p:cNvGrpSpPr/>
          <p:nvPr/>
        </p:nvGrpSpPr>
        <p:grpSpPr>
          <a:xfrm rot="-4727105">
            <a:off x="174276" y="11369212"/>
            <a:ext cx="1240967" cy="1283797"/>
            <a:chOff x="0" y="0"/>
            <a:chExt cx="898010" cy="929004"/>
          </a:xfrm>
        </p:grpSpPr>
        <p:sp>
          <p:nvSpPr>
            <p:cNvPr id="46" name="Freeform 46"/>
            <p:cNvSpPr/>
            <p:nvPr/>
          </p:nvSpPr>
          <p:spPr>
            <a:xfrm>
              <a:off x="9184" y="10053"/>
              <a:ext cx="879641" cy="909834"/>
            </a:xfrm>
            <a:custGeom>
              <a:avLst/>
              <a:gdLst/>
              <a:ahLst/>
              <a:cxnLst/>
              <a:rect l="l" t="t" r="r" b="b"/>
              <a:pathLst>
                <a:path w="879641" h="909834">
                  <a:moveTo>
                    <a:pt x="450156" y="5551"/>
                  </a:moveTo>
                  <a:lnTo>
                    <a:pt x="495772" y="74423"/>
                  </a:lnTo>
                  <a:cubicBezTo>
                    <a:pt x="498483" y="78516"/>
                    <a:pt x="502737" y="81335"/>
                    <a:pt x="507562" y="82236"/>
                  </a:cubicBezTo>
                  <a:cubicBezTo>
                    <a:pt x="512388" y="83138"/>
                    <a:pt x="517373" y="82045"/>
                    <a:pt x="521379" y="79207"/>
                  </a:cubicBezTo>
                  <a:lnTo>
                    <a:pt x="587444" y="32402"/>
                  </a:lnTo>
                  <a:cubicBezTo>
                    <a:pt x="590854" y="29987"/>
                    <a:pt x="595245" y="29432"/>
                    <a:pt x="599148" y="30923"/>
                  </a:cubicBezTo>
                  <a:cubicBezTo>
                    <a:pt x="603052" y="32414"/>
                    <a:pt x="605955" y="35755"/>
                    <a:pt x="606886" y="39829"/>
                  </a:cubicBezTo>
                  <a:lnTo>
                    <a:pt x="625558" y="121537"/>
                  </a:lnTo>
                  <a:cubicBezTo>
                    <a:pt x="626659" y="126354"/>
                    <a:pt x="629644" y="130530"/>
                    <a:pt x="633845" y="133131"/>
                  </a:cubicBezTo>
                  <a:cubicBezTo>
                    <a:pt x="638047" y="135732"/>
                    <a:pt x="643116" y="136542"/>
                    <a:pt x="647918" y="135380"/>
                  </a:cubicBezTo>
                  <a:lnTo>
                    <a:pt x="725419" y="116622"/>
                  </a:lnTo>
                  <a:cubicBezTo>
                    <a:pt x="729531" y="115626"/>
                    <a:pt x="733870" y="116722"/>
                    <a:pt x="737016" y="119551"/>
                  </a:cubicBezTo>
                  <a:cubicBezTo>
                    <a:pt x="740162" y="122381"/>
                    <a:pt x="741711" y="126579"/>
                    <a:pt x="741157" y="130773"/>
                  </a:cubicBezTo>
                  <a:lnTo>
                    <a:pt x="730153" y="214021"/>
                  </a:lnTo>
                  <a:cubicBezTo>
                    <a:pt x="728793" y="224312"/>
                    <a:pt x="735947" y="233789"/>
                    <a:pt x="746217" y="235300"/>
                  </a:cubicBezTo>
                  <a:lnTo>
                    <a:pt x="824959" y="246889"/>
                  </a:lnTo>
                  <a:cubicBezTo>
                    <a:pt x="829200" y="247513"/>
                    <a:pt x="832873" y="250162"/>
                    <a:pt x="834804" y="253989"/>
                  </a:cubicBezTo>
                  <a:cubicBezTo>
                    <a:pt x="836736" y="257817"/>
                    <a:pt x="836684" y="262344"/>
                    <a:pt x="834666" y="266127"/>
                  </a:cubicBezTo>
                  <a:lnTo>
                    <a:pt x="795602" y="339357"/>
                  </a:lnTo>
                  <a:cubicBezTo>
                    <a:pt x="790685" y="348573"/>
                    <a:pt x="793942" y="360028"/>
                    <a:pt x="802971" y="365279"/>
                  </a:cubicBezTo>
                  <a:lnTo>
                    <a:pt x="872647" y="405801"/>
                  </a:lnTo>
                  <a:cubicBezTo>
                    <a:pt x="876380" y="407972"/>
                    <a:pt x="878835" y="411811"/>
                    <a:pt x="879238" y="416110"/>
                  </a:cubicBezTo>
                  <a:cubicBezTo>
                    <a:pt x="879642" y="420409"/>
                    <a:pt x="877945" y="424639"/>
                    <a:pt x="874681" y="427466"/>
                  </a:cubicBezTo>
                  <a:lnTo>
                    <a:pt x="813170" y="480763"/>
                  </a:lnTo>
                  <a:cubicBezTo>
                    <a:pt x="805264" y="487613"/>
                    <a:pt x="804166" y="499478"/>
                    <a:pt x="810680" y="507663"/>
                  </a:cubicBezTo>
                  <a:lnTo>
                    <a:pt x="861882" y="572002"/>
                  </a:lnTo>
                  <a:cubicBezTo>
                    <a:pt x="864564" y="575372"/>
                    <a:pt x="865448" y="579832"/>
                    <a:pt x="864255" y="583971"/>
                  </a:cubicBezTo>
                  <a:cubicBezTo>
                    <a:pt x="863062" y="588110"/>
                    <a:pt x="859939" y="591414"/>
                    <a:pt x="855875" y="592840"/>
                  </a:cubicBezTo>
                  <a:lnTo>
                    <a:pt x="780406" y="619304"/>
                  </a:lnTo>
                  <a:cubicBezTo>
                    <a:pt x="770575" y="622752"/>
                    <a:pt x="765276" y="633400"/>
                    <a:pt x="768454" y="643321"/>
                  </a:cubicBezTo>
                  <a:lnTo>
                    <a:pt x="793961" y="722943"/>
                  </a:lnTo>
                  <a:cubicBezTo>
                    <a:pt x="795261" y="727001"/>
                    <a:pt x="794492" y="731437"/>
                    <a:pt x="791902" y="734821"/>
                  </a:cubicBezTo>
                  <a:cubicBezTo>
                    <a:pt x="789312" y="738204"/>
                    <a:pt x="785230" y="740105"/>
                    <a:pt x="780974" y="739910"/>
                  </a:cubicBezTo>
                  <a:lnTo>
                    <a:pt x="701548" y="736269"/>
                  </a:lnTo>
                  <a:cubicBezTo>
                    <a:pt x="691221" y="735795"/>
                    <a:pt x="682463" y="743780"/>
                    <a:pt x="681982" y="754107"/>
                  </a:cubicBezTo>
                  <a:lnTo>
                    <a:pt x="678075" y="838060"/>
                  </a:lnTo>
                  <a:cubicBezTo>
                    <a:pt x="677879" y="842258"/>
                    <a:pt x="675613" y="846086"/>
                    <a:pt x="672026" y="848276"/>
                  </a:cubicBezTo>
                  <a:cubicBezTo>
                    <a:pt x="668440" y="850466"/>
                    <a:pt x="664000" y="850733"/>
                    <a:pt x="660176" y="848989"/>
                  </a:cubicBezTo>
                  <a:lnTo>
                    <a:pt x="587165" y="815687"/>
                  </a:lnTo>
                  <a:cubicBezTo>
                    <a:pt x="582686" y="813645"/>
                    <a:pt x="577573" y="813495"/>
                    <a:pt x="572984" y="815273"/>
                  </a:cubicBezTo>
                  <a:cubicBezTo>
                    <a:pt x="568394" y="817050"/>
                    <a:pt x="564715" y="820605"/>
                    <a:pt x="562781" y="825130"/>
                  </a:cubicBezTo>
                  <a:lnTo>
                    <a:pt x="530035" y="901741"/>
                  </a:lnTo>
                  <a:cubicBezTo>
                    <a:pt x="528399" y="905570"/>
                    <a:pt x="524954" y="908324"/>
                    <a:pt x="520860" y="909079"/>
                  </a:cubicBezTo>
                  <a:cubicBezTo>
                    <a:pt x="516766" y="909833"/>
                    <a:pt x="512565" y="908488"/>
                    <a:pt x="509672" y="905494"/>
                  </a:cubicBezTo>
                  <a:lnTo>
                    <a:pt x="452829" y="846687"/>
                  </a:lnTo>
                  <a:cubicBezTo>
                    <a:pt x="449420" y="843161"/>
                    <a:pt x="444726" y="841169"/>
                    <a:pt x="439821" y="841169"/>
                  </a:cubicBezTo>
                  <a:cubicBezTo>
                    <a:pt x="434917" y="841169"/>
                    <a:pt x="430222" y="843161"/>
                    <a:pt x="426814" y="846687"/>
                  </a:cubicBezTo>
                  <a:lnTo>
                    <a:pt x="369970" y="905494"/>
                  </a:lnTo>
                  <a:cubicBezTo>
                    <a:pt x="367077" y="908488"/>
                    <a:pt x="362877" y="909833"/>
                    <a:pt x="358782" y="909079"/>
                  </a:cubicBezTo>
                  <a:cubicBezTo>
                    <a:pt x="354688" y="908324"/>
                    <a:pt x="351243" y="905570"/>
                    <a:pt x="349607" y="901741"/>
                  </a:cubicBezTo>
                  <a:lnTo>
                    <a:pt x="316862" y="825130"/>
                  </a:lnTo>
                  <a:cubicBezTo>
                    <a:pt x="314927" y="820605"/>
                    <a:pt x="311248" y="817050"/>
                    <a:pt x="306659" y="815273"/>
                  </a:cubicBezTo>
                  <a:cubicBezTo>
                    <a:pt x="302069" y="813495"/>
                    <a:pt x="296956" y="813645"/>
                    <a:pt x="292478" y="815687"/>
                  </a:cubicBezTo>
                  <a:lnTo>
                    <a:pt x="219466" y="848989"/>
                  </a:lnTo>
                  <a:cubicBezTo>
                    <a:pt x="215642" y="850733"/>
                    <a:pt x="211203" y="850466"/>
                    <a:pt x="207616" y="848276"/>
                  </a:cubicBezTo>
                  <a:cubicBezTo>
                    <a:pt x="204029" y="846086"/>
                    <a:pt x="201763" y="842258"/>
                    <a:pt x="201568" y="838060"/>
                  </a:cubicBezTo>
                  <a:lnTo>
                    <a:pt x="197660" y="754107"/>
                  </a:lnTo>
                  <a:cubicBezTo>
                    <a:pt x="197180" y="743780"/>
                    <a:pt x="188422" y="735795"/>
                    <a:pt x="178094" y="736269"/>
                  </a:cubicBezTo>
                  <a:lnTo>
                    <a:pt x="98669" y="739910"/>
                  </a:lnTo>
                  <a:cubicBezTo>
                    <a:pt x="94412" y="740105"/>
                    <a:pt x="90330" y="738204"/>
                    <a:pt x="87741" y="734821"/>
                  </a:cubicBezTo>
                  <a:cubicBezTo>
                    <a:pt x="85151" y="731437"/>
                    <a:pt x="84382" y="727001"/>
                    <a:pt x="85682" y="722943"/>
                  </a:cubicBezTo>
                  <a:lnTo>
                    <a:pt x="111188" y="643321"/>
                  </a:lnTo>
                  <a:cubicBezTo>
                    <a:pt x="114366" y="633400"/>
                    <a:pt x="109067" y="622752"/>
                    <a:pt x="99236" y="619304"/>
                  </a:cubicBezTo>
                  <a:lnTo>
                    <a:pt x="23768" y="592840"/>
                  </a:lnTo>
                  <a:cubicBezTo>
                    <a:pt x="19703" y="591414"/>
                    <a:pt x="16580" y="588110"/>
                    <a:pt x="15387" y="583971"/>
                  </a:cubicBezTo>
                  <a:cubicBezTo>
                    <a:pt x="14194" y="579832"/>
                    <a:pt x="15079" y="575372"/>
                    <a:pt x="17761" y="572002"/>
                  </a:cubicBezTo>
                  <a:lnTo>
                    <a:pt x="68963" y="507663"/>
                  </a:lnTo>
                  <a:cubicBezTo>
                    <a:pt x="75476" y="499478"/>
                    <a:pt x="74378" y="487613"/>
                    <a:pt x="66472" y="480763"/>
                  </a:cubicBezTo>
                  <a:lnTo>
                    <a:pt x="4961" y="427466"/>
                  </a:lnTo>
                  <a:cubicBezTo>
                    <a:pt x="1698" y="424639"/>
                    <a:pt x="0" y="420409"/>
                    <a:pt x="404" y="416110"/>
                  </a:cubicBezTo>
                  <a:cubicBezTo>
                    <a:pt x="808" y="411811"/>
                    <a:pt x="3262" y="407972"/>
                    <a:pt x="6995" y="405801"/>
                  </a:cubicBezTo>
                  <a:lnTo>
                    <a:pt x="76671" y="365279"/>
                  </a:lnTo>
                  <a:cubicBezTo>
                    <a:pt x="85700" y="360028"/>
                    <a:pt x="88957" y="348573"/>
                    <a:pt x="84040" y="339357"/>
                  </a:cubicBezTo>
                  <a:lnTo>
                    <a:pt x="44975" y="266127"/>
                  </a:lnTo>
                  <a:cubicBezTo>
                    <a:pt x="42957" y="262344"/>
                    <a:pt x="42906" y="257817"/>
                    <a:pt x="44837" y="253989"/>
                  </a:cubicBezTo>
                  <a:cubicBezTo>
                    <a:pt x="46769" y="250162"/>
                    <a:pt x="50441" y="247513"/>
                    <a:pt x="54683" y="246889"/>
                  </a:cubicBezTo>
                  <a:lnTo>
                    <a:pt x="133425" y="235300"/>
                  </a:lnTo>
                  <a:cubicBezTo>
                    <a:pt x="143695" y="233789"/>
                    <a:pt x="150849" y="224312"/>
                    <a:pt x="149489" y="214021"/>
                  </a:cubicBezTo>
                  <a:lnTo>
                    <a:pt x="138485" y="130773"/>
                  </a:lnTo>
                  <a:cubicBezTo>
                    <a:pt x="137931" y="126579"/>
                    <a:pt x="139480" y="122381"/>
                    <a:pt x="142626" y="119551"/>
                  </a:cubicBezTo>
                  <a:cubicBezTo>
                    <a:pt x="145772" y="116722"/>
                    <a:pt x="150111" y="115626"/>
                    <a:pt x="154223" y="116622"/>
                  </a:cubicBezTo>
                  <a:lnTo>
                    <a:pt x="231724" y="135380"/>
                  </a:lnTo>
                  <a:cubicBezTo>
                    <a:pt x="236527" y="136542"/>
                    <a:pt x="241595" y="135732"/>
                    <a:pt x="245797" y="133131"/>
                  </a:cubicBezTo>
                  <a:cubicBezTo>
                    <a:pt x="249998" y="130530"/>
                    <a:pt x="252983" y="126354"/>
                    <a:pt x="254084" y="121537"/>
                  </a:cubicBezTo>
                  <a:lnTo>
                    <a:pt x="272757" y="39829"/>
                  </a:lnTo>
                  <a:cubicBezTo>
                    <a:pt x="273688" y="35755"/>
                    <a:pt x="276590" y="32414"/>
                    <a:pt x="280494" y="30923"/>
                  </a:cubicBezTo>
                  <a:cubicBezTo>
                    <a:pt x="284398" y="29432"/>
                    <a:pt x="288788" y="29987"/>
                    <a:pt x="292198" y="32402"/>
                  </a:cubicBezTo>
                  <a:lnTo>
                    <a:pt x="358264" y="79207"/>
                  </a:lnTo>
                  <a:cubicBezTo>
                    <a:pt x="362269" y="82045"/>
                    <a:pt x="367254" y="83138"/>
                    <a:pt x="372080" y="82236"/>
                  </a:cubicBezTo>
                  <a:cubicBezTo>
                    <a:pt x="376905" y="81335"/>
                    <a:pt x="381159" y="78516"/>
                    <a:pt x="383870" y="74423"/>
                  </a:cubicBezTo>
                  <a:lnTo>
                    <a:pt x="429486" y="5551"/>
                  </a:lnTo>
                  <a:cubicBezTo>
                    <a:pt x="431782" y="2084"/>
                    <a:pt x="435663" y="0"/>
                    <a:pt x="439821" y="0"/>
                  </a:cubicBezTo>
                  <a:cubicBezTo>
                    <a:pt x="443979" y="0"/>
                    <a:pt x="447860" y="2084"/>
                    <a:pt x="450156" y="5551"/>
                  </a:cubicBezTo>
                  <a:close/>
                </a:path>
              </a:pathLst>
            </a:custGeom>
            <a:solidFill>
              <a:srgbClr val="CFC9C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40314" y="107057"/>
              <a:ext cx="617382" cy="676790"/>
            </a:xfrm>
            <a:prstGeom prst="rect">
              <a:avLst/>
            </a:prstGeom>
          </p:spPr>
          <p:txBody>
            <a:bodyPr lIns="48930" tIns="48930" rIns="48930" bIns="4893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387735" y="11700755"/>
            <a:ext cx="1318709" cy="1923952"/>
          </a:xfrm>
          <a:custGeom>
            <a:avLst/>
            <a:gdLst/>
            <a:ahLst/>
            <a:cxnLst/>
            <a:rect l="l" t="t" r="r" b="b"/>
            <a:pathLst>
              <a:path w="1318709" h="1923952">
                <a:moveTo>
                  <a:pt x="0" y="0"/>
                </a:moveTo>
                <a:lnTo>
                  <a:pt x="1318709" y="0"/>
                </a:lnTo>
                <a:lnTo>
                  <a:pt x="1318709" y="1923952"/>
                </a:lnTo>
                <a:lnTo>
                  <a:pt x="0" y="19239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49" name="Group 49"/>
          <p:cNvGrpSpPr/>
          <p:nvPr/>
        </p:nvGrpSpPr>
        <p:grpSpPr>
          <a:xfrm>
            <a:off x="8621987" y="9248838"/>
            <a:ext cx="1852672" cy="1302387"/>
            <a:chOff x="0" y="0"/>
            <a:chExt cx="2470230" cy="1736516"/>
          </a:xfrm>
        </p:grpSpPr>
        <p:grpSp>
          <p:nvGrpSpPr>
            <p:cNvPr id="50" name="Group 50"/>
            <p:cNvGrpSpPr/>
            <p:nvPr/>
          </p:nvGrpSpPr>
          <p:grpSpPr>
            <a:xfrm rot="-4727105">
              <a:off x="847535" y="108407"/>
              <a:ext cx="1469001" cy="1519703"/>
              <a:chOff x="0" y="0"/>
              <a:chExt cx="898010" cy="929004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9184" y="10053"/>
                <a:ext cx="879641" cy="909834"/>
              </a:xfrm>
              <a:custGeom>
                <a:avLst/>
                <a:gdLst/>
                <a:ahLst/>
                <a:cxnLst/>
                <a:rect l="l" t="t" r="r" b="b"/>
                <a:pathLst>
                  <a:path w="879641" h="909834">
                    <a:moveTo>
                      <a:pt x="450156" y="5551"/>
                    </a:moveTo>
                    <a:lnTo>
                      <a:pt x="495772" y="74423"/>
                    </a:lnTo>
                    <a:cubicBezTo>
                      <a:pt x="498483" y="78516"/>
                      <a:pt x="502737" y="81335"/>
                      <a:pt x="507562" y="82236"/>
                    </a:cubicBezTo>
                    <a:cubicBezTo>
                      <a:pt x="512388" y="83138"/>
                      <a:pt x="517373" y="82045"/>
                      <a:pt x="521379" y="79207"/>
                    </a:cubicBezTo>
                    <a:lnTo>
                      <a:pt x="587444" y="32402"/>
                    </a:lnTo>
                    <a:cubicBezTo>
                      <a:pt x="590854" y="29987"/>
                      <a:pt x="595245" y="29432"/>
                      <a:pt x="599148" y="30923"/>
                    </a:cubicBezTo>
                    <a:cubicBezTo>
                      <a:pt x="603052" y="32414"/>
                      <a:pt x="605955" y="35755"/>
                      <a:pt x="606886" y="39829"/>
                    </a:cubicBezTo>
                    <a:lnTo>
                      <a:pt x="625558" y="121537"/>
                    </a:lnTo>
                    <a:cubicBezTo>
                      <a:pt x="626659" y="126354"/>
                      <a:pt x="629644" y="130530"/>
                      <a:pt x="633845" y="133131"/>
                    </a:cubicBezTo>
                    <a:cubicBezTo>
                      <a:pt x="638047" y="135732"/>
                      <a:pt x="643116" y="136542"/>
                      <a:pt x="647918" y="135380"/>
                    </a:cubicBezTo>
                    <a:lnTo>
                      <a:pt x="725419" y="116622"/>
                    </a:lnTo>
                    <a:cubicBezTo>
                      <a:pt x="729531" y="115626"/>
                      <a:pt x="733870" y="116722"/>
                      <a:pt x="737016" y="119551"/>
                    </a:cubicBezTo>
                    <a:cubicBezTo>
                      <a:pt x="740162" y="122381"/>
                      <a:pt x="741711" y="126579"/>
                      <a:pt x="741157" y="130773"/>
                    </a:cubicBezTo>
                    <a:lnTo>
                      <a:pt x="730153" y="214021"/>
                    </a:lnTo>
                    <a:cubicBezTo>
                      <a:pt x="728793" y="224312"/>
                      <a:pt x="735947" y="233789"/>
                      <a:pt x="746217" y="235300"/>
                    </a:cubicBezTo>
                    <a:lnTo>
                      <a:pt x="824959" y="246889"/>
                    </a:lnTo>
                    <a:cubicBezTo>
                      <a:pt x="829200" y="247513"/>
                      <a:pt x="832873" y="250162"/>
                      <a:pt x="834804" y="253989"/>
                    </a:cubicBezTo>
                    <a:cubicBezTo>
                      <a:pt x="836736" y="257817"/>
                      <a:pt x="836684" y="262344"/>
                      <a:pt x="834666" y="266127"/>
                    </a:cubicBezTo>
                    <a:lnTo>
                      <a:pt x="795602" y="339357"/>
                    </a:lnTo>
                    <a:cubicBezTo>
                      <a:pt x="790685" y="348573"/>
                      <a:pt x="793942" y="360028"/>
                      <a:pt x="802971" y="365279"/>
                    </a:cubicBezTo>
                    <a:lnTo>
                      <a:pt x="872647" y="405801"/>
                    </a:lnTo>
                    <a:cubicBezTo>
                      <a:pt x="876380" y="407972"/>
                      <a:pt x="878835" y="411811"/>
                      <a:pt x="879238" y="416110"/>
                    </a:cubicBezTo>
                    <a:cubicBezTo>
                      <a:pt x="879642" y="420409"/>
                      <a:pt x="877945" y="424639"/>
                      <a:pt x="874681" y="427466"/>
                    </a:cubicBezTo>
                    <a:lnTo>
                      <a:pt x="813170" y="480763"/>
                    </a:lnTo>
                    <a:cubicBezTo>
                      <a:pt x="805264" y="487613"/>
                      <a:pt x="804166" y="499478"/>
                      <a:pt x="810680" y="507663"/>
                    </a:cubicBezTo>
                    <a:lnTo>
                      <a:pt x="861882" y="572002"/>
                    </a:lnTo>
                    <a:cubicBezTo>
                      <a:pt x="864564" y="575372"/>
                      <a:pt x="865448" y="579832"/>
                      <a:pt x="864255" y="583971"/>
                    </a:cubicBezTo>
                    <a:cubicBezTo>
                      <a:pt x="863062" y="588110"/>
                      <a:pt x="859939" y="591414"/>
                      <a:pt x="855875" y="592840"/>
                    </a:cubicBezTo>
                    <a:lnTo>
                      <a:pt x="780406" y="619304"/>
                    </a:lnTo>
                    <a:cubicBezTo>
                      <a:pt x="770575" y="622752"/>
                      <a:pt x="765276" y="633400"/>
                      <a:pt x="768454" y="643321"/>
                    </a:cubicBezTo>
                    <a:lnTo>
                      <a:pt x="793961" y="722943"/>
                    </a:lnTo>
                    <a:cubicBezTo>
                      <a:pt x="795261" y="727001"/>
                      <a:pt x="794492" y="731437"/>
                      <a:pt x="791902" y="734821"/>
                    </a:cubicBezTo>
                    <a:cubicBezTo>
                      <a:pt x="789312" y="738204"/>
                      <a:pt x="785230" y="740105"/>
                      <a:pt x="780974" y="739910"/>
                    </a:cubicBezTo>
                    <a:lnTo>
                      <a:pt x="701548" y="736269"/>
                    </a:lnTo>
                    <a:cubicBezTo>
                      <a:pt x="691221" y="735795"/>
                      <a:pt x="682463" y="743780"/>
                      <a:pt x="681982" y="754107"/>
                    </a:cubicBezTo>
                    <a:lnTo>
                      <a:pt x="678075" y="838060"/>
                    </a:lnTo>
                    <a:cubicBezTo>
                      <a:pt x="677879" y="842258"/>
                      <a:pt x="675613" y="846086"/>
                      <a:pt x="672026" y="848276"/>
                    </a:cubicBezTo>
                    <a:cubicBezTo>
                      <a:pt x="668440" y="850466"/>
                      <a:pt x="664000" y="850733"/>
                      <a:pt x="660176" y="848989"/>
                    </a:cubicBezTo>
                    <a:lnTo>
                      <a:pt x="587165" y="815687"/>
                    </a:lnTo>
                    <a:cubicBezTo>
                      <a:pt x="582686" y="813645"/>
                      <a:pt x="577573" y="813495"/>
                      <a:pt x="572984" y="815273"/>
                    </a:cubicBezTo>
                    <a:cubicBezTo>
                      <a:pt x="568394" y="817050"/>
                      <a:pt x="564715" y="820605"/>
                      <a:pt x="562781" y="825130"/>
                    </a:cubicBezTo>
                    <a:lnTo>
                      <a:pt x="530035" y="901741"/>
                    </a:lnTo>
                    <a:cubicBezTo>
                      <a:pt x="528399" y="905570"/>
                      <a:pt x="524954" y="908324"/>
                      <a:pt x="520860" y="909079"/>
                    </a:cubicBezTo>
                    <a:cubicBezTo>
                      <a:pt x="516766" y="909833"/>
                      <a:pt x="512565" y="908488"/>
                      <a:pt x="509672" y="905494"/>
                    </a:cubicBezTo>
                    <a:lnTo>
                      <a:pt x="452829" y="846687"/>
                    </a:lnTo>
                    <a:cubicBezTo>
                      <a:pt x="449420" y="843161"/>
                      <a:pt x="444726" y="841169"/>
                      <a:pt x="439821" y="841169"/>
                    </a:cubicBezTo>
                    <a:cubicBezTo>
                      <a:pt x="434917" y="841169"/>
                      <a:pt x="430222" y="843161"/>
                      <a:pt x="426814" y="846687"/>
                    </a:cubicBezTo>
                    <a:lnTo>
                      <a:pt x="369970" y="905494"/>
                    </a:lnTo>
                    <a:cubicBezTo>
                      <a:pt x="367077" y="908488"/>
                      <a:pt x="362877" y="909833"/>
                      <a:pt x="358782" y="909079"/>
                    </a:cubicBezTo>
                    <a:cubicBezTo>
                      <a:pt x="354688" y="908324"/>
                      <a:pt x="351243" y="905570"/>
                      <a:pt x="349607" y="901741"/>
                    </a:cubicBezTo>
                    <a:lnTo>
                      <a:pt x="316862" y="825130"/>
                    </a:lnTo>
                    <a:cubicBezTo>
                      <a:pt x="314927" y="820605"/>
                      <a:pt x="311248" y="817050"/>
                      <a:pt x="306659" y="815273"/>
                    </a:cubicBezTo>
                    <a:cubicBezTo>
                      <a:pt x="302069" y="813495"/>
                      <a:pt x="296956" y="813645"/>
                      <a:pt x="292478" y="815687"/>
                    </a:cubicBezTo>
                    <a:lnTo>
                      <a:pt x="219466" y="848989"/>
                    </a:lnTo>
                    <a:cubicBezTo>
                      <a:pt x="215642" y="850733"/>
                      <a:pt x="211203" y="850466"/>
                      <a:pt x="207616" y="848276"/>
                    </a:cubicBezTo>
                    <a:cubicBezTo>
                      <a:pt x="204029" y="846086"/>
                      <a:pt x="201763" y="842258"/>
                      <a:pt x="201568" y="838060"/>
                    </a:cubicBezTo>
                    <a:lnTo>
                      <a:pt x="197660" y="754107"/>
                    </a:lnTo>
                    <a:cubicBezTo>
                      <a:pt x="197180" y="743780"/>
                      <a:pt x="188422" y="735795"/>
                      <a:pt x="178094" y="736269"/>
                    </a:cubicBezTo>
                    <a:lnTo>
                      <a:pt x="98669" y="739910"/>
                    </a:lnTo>
                    <a:cubicBezTo>
                      <a:pt x="94412" y="740105"/>
                      <a:pt x="90330" y="738204"/>
                      <a:pt x="87741" y="734821"/>
                    </a:cubicBezTo>
                    <a:cubicBezTo>
                      <a:pt x="85151" y="731437"/>
                      <a:pt x="84382" y="727001"/>
                      <a:pt x="85682" y="722943"/>
                    </a:cubicBezTo>
                    <a:lnTo>
                      <a:pt x="111188" y="643321"/>
                    </a:lnTo>
                    <a:cubicBezTo>
                      <a:pt x="114366" y="633400"/>
                      <a:pt x="109067" y="622752"/>
                      <a:pt x="99236" y="619304"/>
                    </a:cubicBezTo>
                    <a:lnTo>
                      <a:pt x="23768" y="592840"/>
                    </a:lnTo>
                    <a:cubicBezTo>
                      <a:pt x="19703" y="591414"/>
                      <a:pt x="16580" y="588110"/>
                      <a:pt x="15387" y="583971"/>
                    </a:cubicBezTo>
                    <a:cubicBezTo>
                      <a:pt x="14194" y="579832"/>
                      <a:pt x="15079" y="575372"/>
                      <a:pt x="17761" y="572002"/>
                    </a:cubicBezTo>
                    <a:lnTo>
                      <a:pt x="68963" y="507663"/>
                    </a:lnTo>
                    <a:cubicBezTo>
                      <a:pt x="75476" y="499478"/>
                      <a:pt x="74378" y="487613"/>
                      <a:pt x="66472" y="480763"/>
                    </a:cubicBezTo>
                    <a:lnTo>
                      <a:pt x="4961" y="427466"/>
                    </a:lnTo>
                    <a:cubicBezTo>
                      <a:pt x="1698" y="424639"/>
                      <a:pt x="0" y="420409"/>
                      <a:pt x="404" y="416110"/>
                    </a:cubicBezTo>
                    <a:cubicBezTo>
                      <a:pt x="808" y="411811"/>
                      <a:pt x="3262" y="407972"/>
                      <a:pt x="6995" y="405801"/>
                    </a:cubicBezTo>
                    <a:lnTo>
                      <a:pt x="76671" y="365279"/>
                    </a:lnTo>
                    <a:cubicBezTo>
                      <a:pt x="85700" y="360028"/>
                      <a:pt x="88957" y="348573"/>
                      <a:pt x="84040" y="339357"/>
                    </a:cubicBezTo>
                    <a:lnTo>
                      <a:pt x="44975" y="266127"/>
                    </a:lnTo>
                    <a:cubicBezTo>
                      <a:pt x="42957" y="262344"/>
                      <a:pt x="42906" y="257817"/>
                      <a:pt x="44837" y="253989"/>
                    </a:cubicBezTo>
                    <a:cubicBezTo>
                      <a:pt x="46769" y="250162"/>
                      <a:pt x="50441" y="247513"/>
                      <a:pt x="54683" y="246889"/>
                    </a:cubicBezTo>
                    <a:lnTo>
                      <a:pt x="133425" y="235300"/>
                    </a:lnTo>
                    <a:cubicBezTo>
                      <a:pt x="143695" y="233789"/>
                      <a:pt x="150849" y="224312"/>
                      <a:pt x="149489" y="214021"/>
                    </a:cubicBezTo>
                    <a:lnTo>
                      <a:pt x="138485" y="130773"/>
                    </a:lnTo>
                    <a:cubicBezTo>
                      <a:pt x="137931" y="126579"/>
                      <a:pt x="139480" y="122381"/>
                      <a:pt x="142626" y="119551"/>
                    </a:cubicBezTo>
                    <a:cubicBezTo>
                      <a:pt x="145772" y="116722"/>
                      <a:pt x="150111" y="115626"/>
                      <a:pt x="154223" y="116622"/>
                    </a:cubicBezTo>
                    <a:lnTo>
                      <a:pt x="231724" y="135380"/>
                    </a:lnTo>
                    <a:cubicBezTo>
                      <a:pt x="236527" y="136542"/>
                      <a:pt x="241595" y="135732"/>
                      <a:pt x="245797" y="133131"/>
                    </a:cubicBezTo>
                    <a:cubicBezTo>
                      <a:pt x="249998" y="130530"/>
                      <a:pt x="252983" y="126354"/>
                      <a:pt x="254084" y="121537"/>
                    </a:cubicBezTo>
                    <a:lnTo>
                      <a:pt x="272757" y="39829"/>
                    </a:lnTo>
                    <a:cubicBezTo>
                      <a:pt x="273688" y="35755"/>
                      <a:pt x="276590" y="32414"/>
                      <a:pt x="280494" y="30923"/>
                    </a:cubicBezTo>
                    <a:cubicBezTo>
                      <a:pt x="284398" y="29432"/>
                      <a:pt x="288788" y="29987"/>
                      <a:pt x="292198" y="32402"/>
                    </a:cubicBezTo>
                    <a:lnTo>
                      <a:pt x="358264" y="79207"/>
                    </a:lnTo>
                    <a:cubicBezTo>
                      <a:pt x="362269" y="82045"/>
                      <a:pt x="367254" y="83138"/>
                      <a:pt x="372080" y="82236"/>
                    </a:cubicBezTo>
                    <a:cubicBezTo>
                      <a:pt x="376905" y="81335"/>
                      <a:pt x="381159" y="78516"/>
                      <a:pt x="383870" y="74423"/>
                    </a:cubicBezTo>
                    <a:lnTo>
                      <a:pt x="429486" y="5551"/>
                    </a:lnTo>
                    <a:cubicBezTo>
                      <a:pt x="431782" y="2084"/>
                      <a:pt x="435663" y="0"/>
                      <a:pt x="439821" y="0"/>
                    </a:cubicBezTo>
                    <a:cubicBezTo>
                      <a:pt x="443979" y="0"/>
                      <a:pt x="447860" y="2084"/>
                      <a:pt x="450156" y="5551"/>
                    </a:cubicBezTo>
                    <a:close/>
                  </a:path>
                </a:pathLst>
              </a:custGeom>
              <a:solidFill>
                <a:srgbClr val="CFC9C0"/>
              </a:solidFill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140314" y="107057"/>
                <a:ext cx="617382" cy="676790"/>
              </a:xfrm>
              <a:prstGeom prst="rect">
                <a:avLst/>
              </a:prstGeom>
            </p:spPr>
            <p:txBody>
              <a:bodyPr lIns="48930" tIns="48930" rIns="48930" bIns="48930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53" name="Freeform 53"/>
            <p:cNvSpPr/>
            <p:nvPr/>
          </p:nvSpPr>
          <p:spPr>
            <a:xfrm>
              <a:off x="0" y="437650"/>
              <a:ext cx="2014030" cy="1256251"/>
            </a:xfrm>
            <a:custGeom>
              <a:avLst/>
              <a:gdLst/>
              <a:ahLst/>
              <a:cxnLst/>
              <a:rect l="l" t="t" r="r" b="b"/>
              <a:pathLst>
                <a:path w="2014030" h="1256251">
                  <a:moveTo>
                    <a:pt x="0" y="0"/>
                  </a:moveTo>
                  <a:lnTo>
                    <a:pt x="2014030" y="0"/>
                  </a:lnTo>
                  <a:lnTo>
                    <a:pt x="2014030" y="1256251"/>
                  </a:lnTo>
                  <a:lnTo>
                    <a:pt x="0" y="1256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433577" y="3172321"/>
            <a:ext cx="5040000" cy="1008000"/>
            <a:chOff x="0" y="0"/>
            <a:chExt cx="6720000" cy="1344000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6720000" cy="1344000"/>
              <a:chOff x="0" y="0"/>
              <a:chExt cx="1531767" cy="306353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531767" cy="306353"/>
              </a:xfrm>
              <a:custGeom>
                <a:avLst/>
                <a:gdLst/>
                <a:ahLst/>
                <a:cxnLst/>
                <a:rect l="l" t="t" r="r" b="b"/>
                <a:pathLst>
                  <a:path w="1531767" h="306353">
                    <a:moveTo>
                      <a:pt x="26114" y="0"/>
                    </a:moveTo>
                    <a:lnTo>
                      <a:pt x="1505654" y="0"/>
                    </a:lnTo>
                    <a:cubicBezTo>
                      <a:pt x="1520076" y="0"/>
                      <a:pt x="1531767" y="11691"/>
                      <a:pt x="1531767" y="26114"/>
                    </a:cubicBezTo>
                    <a:lnTo>
                      <a:pt x="1531767" y="280240"/>
                    </a:lnTo>
                    <a:cubicBezTo>
                      <a:pt x="1531767" y="294662"/>
                      <a:pt x="1520076" y="306353"/>
                      <a:pt x="1505654" y="306353"/>
                    </a:cubicBezTo>
                    <a:lnTo>
                      <a:pt x="26114" y="306353"/>
                    </a:lnTo>
                    <a:cubicBezTo>
                      <a:pt x="11691" y="306353"/>
                      <a:pt x="0" y="294662"/>
                      <a:pt x="0" y="280240"/>
                    </a:cubicBezTo>
                    <a:lnTo>
                      <a:pt x="0" y="26114"/>
                    </a:lnTo>
                    <a:cubicBezTo>
                      <a:pt x="0" y="11691"/>
                      <a:pt x="11691" y="0"/>
                      <a:pt x="26114" y="0"/>
                    </a:cubicBezTo>
                    <a:close/>
                  </a:path>
                </a:pathLst>
              </a:custGeom>
              <a:solidFill>
                <a:srgbClr val="42424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38100"/>
                <a:ext cx="1531767" cy="2682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r>
                  <a:rPr lang="en-US" sz="2600" spc="65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TIPS TO AVOID FOODBORNE ILLNESS </a:t>
                </a: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120000" y="103266"/>
              <a:ext cx="6480000" cy="1137469"/>
              <a:chOff x="0" y="0"/>
              <a:chExt cx="1273780" cy="223593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273780" cy="223593"/>
              </a:xfrm>
              <a:custGeom>
                <a:avLst/>
                <a:gdLst/>
                <a:ahLst/>
                <a:cxnLst/>
                <a:rect l="l" t="t" r="r" b="b"/>
                <a:pathLst>
                  <a:path w="1273780" h="223593">
                    <a:moveTo>
                      <a:pt x="0" y="0"/>
                    </a:moveTo>
                    <a:lnTo>
                      <a:pt x="1273780" y="0"/>
                    </a:lnTo>
                    <a:lnTo>
                      <a:pt x="1273780" y="223593"/>
                    </a:lnTo>
                    <a:lnTo>
                      <a:pt x="0" y="22359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85725"/>
                <a:ext cx="1273780" cy="309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900"/>
                  </a:lnSpc>
                </a:pPr>
                <a:endParaRPr/>
              </a:p>
            </p:txBody>
          </p:sp>
        </p:grpSp>
      </p:grpSp>
      <p:grpSp>
        <p:nvGrpSpPr>
          <p:cNvPr id="61" name="Group 61"/>
          <p:cNvGrpSpPr/>
          <p:nvPr/>
        </p:nvGrpSpPr>
        <p:grpSpPr>
          <a:xfrm>
            <a:off x="282700" y="4398179"/>
            <a:ext cx="5370877" cy="2722556"/>
            <a:chOff x="0" y="0"/>
            <a:chExt cx="7161169" cy="3630075"/>
          </a:xfrm>
        </p:grpSpPr>
        <p:sp>
          <p:nvSpPr>
            <p:cNvPr id="62" name="Freeform 62"/>
            <p:cNvSpPr/>
            <p:nvPr/>
          </p:nvSpPr>
          <p:spPr>
            <a:xfrm>
              <a:off x="4768446" y="239889"/>
              <a:ext cx="1017945" cy="1103639"/>
            </a:xfrm>
            <a:custGeom>
              <a:avLst/>
              <a:gdLst/>
              <a:ahLst/>
              <a:cxnLst/>
              <a:rect l="l" t="t" r="r" b="b"/>
              <a:pathLst>
                <a:path w="1017945" h="1103639">
                  <a:moveTo>
                    <a:pt x="0" y="0"/>
                  </a:moveTo>
                  <a:lnTo>
                    <a:pt x="1017944" y="0"/>
                  </a:lnTo>
                  <a:lnTo>
                    <a:pt x="1017944" y="1103639"/>
                  </a:lnTo>
                  <a:lnTo>
                    <a:pt x="0" y="1103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125" r="-3125"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4509418" y="0"/>
              <a:ext cx="1536000" cy="1536000"/>
              <a:chOff x="0" y="0"/>
              <a:chExt cx="812800" cy="812800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7000" y="0"/>
                    </a:moveTo>
                    <a:lnTo>
                      <a:pt x="685800" y="0"/>
                    </a:lnTo>
                    <a:cubicBezTo>
                      <a:pt x="755940" y="0"/>
                      <a:pt x="812800" y="56860"/>
                      <a:pt x="812800" y="127000"/>
                    </a:cubicBezTo>
                    <a:lnTo>
                      <a:pt x="812800" y="685800"/>
                    </a:lnTo>
                    <a:cubicBezTo>
                      <a:pt x="812800" y="755940"/>
                      <a:pt x="755940" y="812800"/>
                      <a:pt x="685800" y="812800"/>
                    </a:cubicBezTo>
                    <a:lnTo>
                      <a:pt x="127000" y="812800"/>
                    </a:lnTo>
                    <a:cubicBezTo>
                      <a:pt x="93318" y="812800"/>
                      <a:pt x="61015" y="799420"/>
                      <a:pt x="37197" y="775603"/>
                    </a:cubicBezTo>
                    <a:cubicBezTo>
                      <a:pt x="13380" y="751785"/>
                      <a:pt x="0" y="719482"/>
                      <a:pt x="0" y="685800"/>
                    </a:cubicBezTo>
                    <a:lnTo>
                      <a:pt x="0" y="127000"/>
                    </a:lnTo>
                    <a:cubicBezTo>
                      <a:pt x="0" y="56860"/>
                      <a:pt x="56860" y="0"/>
                      <a:pt x="1270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CFC9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6212" tIns="46212" rIns="46212" bIns="46212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66" name="TextBox 66"/>
            <p:cNvSpPr txBox="1"/>
            <p:nvPr/>
          </p:nvSpPr>
          <p:spPr>
            <a:xfrm>
              <a:off x="3561169" y="1623731"/>
              <a:ext cx="3600000" cy="1612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 algn="l">
                <a:lnSpc>
                  <a:spcPts val="246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If food that should be hot or cold sits out for 2+ hours, throw it out.</a:t>
              </a:r>
            </a:p>
          </p:txBody>
        </p:sp>
        <p:sp>
          <p:nvSpPr>
            <p:cNvPr id="67" name="Freeform 67"/>
            <p:cNvSpPr/>
            <p:nvPr/>
          </p:nvSpPr>
          <p:spPr>
            <a:xfrm>
              <a:off x="1426901" y="165659"/>
              <a:ext cx="882703" cy="1204681"/>
            </a:xfrm>
            <a:custGeom>
              <a:avLst/>
              <a:gdLst/>
              <a:ahLst/>
              <a:cxnLst/>
              <a:rect l="l" t="t" r="r" b="b"/>
              <a:pathLst>
                <a:path w="882703" h="1204681">
                  <a:moveTo>
                    <a:pt x="0" y="0"/>
                  </a:moveTo>
                  <a:lnTo>
                    <a:pt x="882703" y="0"/>
                  </a:lnTo>
                  <a:lnTo>
                    <a:pt x="882703" y="1204682"/>
                  </a:lnTo>
                  <a:lnTo>
                    <a:pt x="0" y="120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1100252" y="0"/>
              <a:ext cx="1536000" cy="1536000"/>
              <a:chOff x="0" y="0"/>
              <a:chExt cx="812800" cy="8128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7000" y="0"/>
                    </a:moveTo>
                    <a:lnTo>
                      <a:pt x="685800" y="0"/>
                    </a:lnTo>
                    <a:cubicBezTo>
                      <a:pt x="755940" y="0"/>
                      <a:pt x="812800" y="56860"/>
                      <a:pt x="812800" y="127000"/>
                    </a:cubicBezTo>
                    <a:lnTo>
                      <a:pt x="812800" y="685800"/>
                    </a:lnTo>
                    <a:cubicBezTo>
                      <a:pt x="812800" y="755940"/>
                      <a:pt x="755940" y="812800"/>
                      <a:pt x="685800" y="812800"/>
                    </a:cubicBezTo>
                    <a:lnTo>
                      <a:pt x="127000" y="812800"/>
                    </a:lnTo>
                    <a:cubicBezTo>
                      <a:pt x="56860" y="812800"/>
                      <a:pt x="0" y="755940"/>
                      <a:pt x="0" y="685800"/>
                    </a:cubicBezTo>
                    <a:lnTo>
                      <a:pt x="0" y="127000"/>
                    </a:lnTo>
                    <a:cubicBezTo>
                      <a:pt x="0" y="56860"/>
                      <a:pt x="56860" y="0"/>
                      <a:pt x="1270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CFC9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3493" tIns="43493" rIns="43493" bIns="43493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0" y="1610868"/>
              <a:ext cx="3600000" cy="2019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 algn="l">
                <a:lnSpc>
                  <a:spcPts val="246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Wash your hands before handling food and after touching raw meat.</a:t>
              </a:r>
            </a:p>
            <a:p>
              <a:pPr algn="l">
                <a:lnSpc>
                  <a:spcPts val="2469"/>
                </a:lnSpc>
              </a:pPr>
              <a:endPara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282700" y="6995524"/>
            <a:ext cx="5379185" cy="3027406"/>
            <a:chOff x="0" y="0"/>
            <a:chExt cx="7172246" cy="4036541"/>
          </a:xfrm>
        </p:grpSpPr>
        <p:sp>
          <p:nvSpPr>
            <p:cNvPr id="73" name="TextBox 73"/>
            <p:cNvSpPr txBox="1"/>
            <p:nvPr/>
          </p:nvSpPr>
          <p:spPr>
            <a:xfrm>
              <a:off x="3572546" y="1632378"/>
              <a:ext cx="3599701" cy="2019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 algn="l">
                <a:lnSpc>
                  <a:spcPts val="246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Use a food thermometer to make sure rehe</a:t>
              </a:r>
              <a:r>
                <a:rPr lang="en-US" sz="18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</a:t>
              </a:r>
              <a:r>
                <a:rPr lang="en-US" sz="18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</a:t>
              </a:r>
              <a:r>
                <a:rPr lang="en-US" sz="18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f</a:t>
              </a:r>
              <a:r>
                <a:rPr lang="en-US" sz="18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oo</a:t>
              </a: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d</a:t>
              </a:r>
              <a:r>
                <a:rPr lang="en-US" sz="18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r</a:t>
              </a: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</a:t>
              </a:r>
              <a:r>
                <a:rPr lang="en-US" sz="18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</a:t>
              </a: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ch</a:t>
              </a:r>
              <a:r>
                <a:rPr lang="en-US" sz="1899" u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es</a:t>
              </a: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 74°C (165°F)</a:t>
              </a:r>
            </a:p>
          </p:txBody>
        </p:sp>
        <p:sp>
          <p:nvSpPr>
            <p:cNvPr id="74" name="Freeform 74"/>
            <p:cNvSpPr/>
            <p:nvPr/>
          </p:nvSpPr>
          <p:spPr>
            <a:xfrm>
              <a:off x="4799535" y="290117"/>
              <a:ext cx="955767" cy="955767"/>
            </a:xfrm>
            <a:custGeom>
              <a:avLst/>
              <a:gdLst/>
              <a:ahLst/>
              <a:cxnLst/>
              <a:rect l="l" t="t" r="r" b="b"/>
              <a:pathLst>
                <a:path w="955767" h="955767">
                  <a:moveTo>
                    <a:pt x="0" y="0"/>
                  </a:moveTo>
                  <a:lnTo>
                    <a:pt x="955767" y="0"/>
                  </a:lnTo>
                  <a:lnTo>
                    <a:pt x="955767" y="955766"/>
                  </a:lnTo>
                  <a:lnTo>
                    <a:pt x="0" y="955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4509418" y="0"/>
              <a:ext cx="1536000" cy="1536000"/>
              <a:chOff x="0" y="0"/>
              <a:chExt cx="812800" cy="812800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7000" y="0"/>
                    </a:moveTo>
                    <a:lnTo>
                      <a:pt x="685800" y="0"/>
                    </a:lnTo>
                    <a:cubicBezTo>
                      <a:pt x="755940" y="0"/>
                      <a:pt x="812800" y="56860"/>
                      <a:pt x="812800" y="127000"/>
                    </a:cubicBezTo>
                    <a:lnTo>
                      <a:pt x="812800" y="685800"/>
                    </a:lnTo>
                    <a:cubicBezTo>
                      <a:pt x="812800" y="755940"/>
                      <a:pt x="755940" y="812800"/>
                      <a:pt x="685800" y="812800"/>
                    </a:cubicBezTo>
                    <a:lnTo>
                      <a:pt x="127000" y="812800"/>
                    </a:lnTo>
                    <a:cubicBezTo>
                      <a:pt x="56860" y="812800"/>
                      <a:pt x="0" y="755940"/>
                      <a:pt x="0" y="685800"/>
                    </a:cubicBezTo>
                    <a:lnTo>
                      <a:pt x="0" y="127000"/>
                    </a:lnTo>
                    <a:cubicBezTo>
                      <a:pt x="0" y="56860"/>
                      <a:pt x="56860" y="0"/>
                      <a:pt x="1270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CFC9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9816" tIns="39816" rIns="39816" bIns="39816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78" name="Freeform 78"/>
            <p:cNvSpPr/>
            <p:nvPr/>
          </p:nvSpPr>
          <p:spPr>
            <a:xfrm>
              <a:off x="1267095" y="166843"/>
              <a:ext cx="1202315" cy="1202315"/>
            </a:xfrm>
            <a:custGeom>
              <a:avLst/>
              <a:gdLst/>
              <a:ahLst/>
              <a:cxnLst/>
              <a:rect l="l" t="t" r="r" b="b"/>
              <a:pathLst>
                <a:path w="1202315" h="1202315">
                  <a:moveTo>
                    <a:pt x="0" y="0"/>
                  </a:moveTo>
                  <a:lnTo>
                    <a:pt x="1202314" y="0"/>
                  </a:lnTo>
                  <a:lnTo>
                    <a:pt x="1202314" y="1202314"/>
                  </a:lnTo>
                  <a:lnTo>
                    <a:pt x="0" y="1202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1100252" y="0"/>
              <a:ext cx="1536000" cy="1536000"/>
              <a:chOff x="0" y="0"/>
              <a:chExt cx="812800" cy="81280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7000" y="0"/>
                    </a:moveTo>
                    <a:lnTo>
                      <a:pt x="685800" y="0"/>
                    </a:lnTo>
                    <a:cubicBezTo>
                      <a:pt x="755940" y="0"/>
                      <a:pt x="812800" y="56860"/>
                      <a:pt x="812800" y="127000"/>
                    </a:cubicBezTo>
                    <a:lnTo>
                      <a:pt x="812800" y="685800"/>
                    </a:lnTo>
                    <a:cubicBezTo>
                      <a:pt x="812800" y="755940"/>
                      <a:pt x="755940" y="812800"/>
                      <a:pt x="685800" y="812800"/>
                    </a:cubicBezTo>
                    <a:lnTo>
                      <a:pt x="127000" y="812800"/>
                    </a:lnTo>
                    <a:cubicBezTo>
                      <a:pt x="56860" y="812800"/>
                      <a:pt x="0" y="755940"/>
                      <a:pt x="0" y="685800"/>
                    </a:cubicBezTo>
                    <a:lnTo>
                      <a:pt x="0" y="127000"/>
                    </a:lnTo>
                    <a:cubicBezTo>
                      <a:pt x="0" y="56860"/>
                      <a:pt x="56860" y="0"/>
                      <a:pt x="1270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CFC9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3493" tIns="43493" rIns="43493" bIns="43493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82" name="TextBox 82"/>
            <p:cNvSpPr txBox="1"/>
            <p:nvPr/>
          </p:nvSpPr>
          <p:spPr>
            <a:xfrm>
              <a:off x="0" y="1610868"/>
              <a:ext cx="3600000" cy="2425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 algn="l">
                <a:lnSpc>
                  <a:spcPts val="246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Keep cold food below 4°C (40°F) and hot food above 60°C (140°F) to prevent the growth of bacteria.</a:t>
              </a:r>
            </a:p>
          </p:txBody>
        </p:sp>
      </p:grpSp>
      <p:sp>
        <p:nvSpPr>
          <p:cNvPr id="83" name="Freeform 83"/>
          <p:cNvSpPr/>
          <p:nvPr/>
        </p:nvSpPr>
        <p:spPr>
          <a:xfrm>
            <a:off x="9167352" y="2902978"/>
            <a:ext cx="1339397" cy="791918"/>
          </a:xfrm>
          <a:custGeom>
            <a:avLst/>
            <a:gdLst/>
            <a:ahLst/>
            <a:cxnLst/>
            <a:rect l="l" t="t" r="r" b="b"/>
            <a:pathLst>
              <a:path w="1339397" h="791918">
                <a:moveTo>
                  <a:pt x="0" y="0"/>
                </a:moveTo>
                <a:lnTo>
                  <a:pt x="1339397" y="0"/>
                </a:lnTo>
                <a:lnTo>
                  <a:pt x="1339397" y="791919"/>
                </a:lnTo>
                <a:lnTo>
                  <a:pt x="0" y="7919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4" name="AutoShape 84"/>
          <p:cNvSpPr/>
          <p:nvPr/>
        </p:nvSpPr>
        <p:spPr>
          <a:xfrm>
            <a:off x="6039877" y="6501705"/>
            <a:ext cx="4670312" cy="0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85" name="Group 85"/>
          <p:cNvGrpSpPr/>
          <p:nvPr/>
        </p:nvGrpSpPr>
        <p:grpSpPr>
          <a:xfrm>
            <a:off x="6202663" y="7418272"/>
            <a:ext cx="3241486" cy="480526"/>
            <a:chOff x="0" y="0"/>
            <a:chExt cx="4321982" cy="640701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640701" cy="640701"/>
            </a:xfrm>
            <a:custGeom>
              <a:avLst/>
              <a:gdLst/>
              <a:ahLst/>
              <a:cxnLst/>
              <a:rect l="l" t="t" r="r" b="b"/>
              <a:pathLst>
                <a:path w="640701" h="640701">
                  <a:moveTo>
                    <a:pt x="0" y="0"/>
                  </a:moveTo>
                  <a:lnTo>
                    <a:pt x="640701" y="0"/>
                  </a:lnTo>
                  <a:lnTo>
                    <a:pt x="640701" y="640701"/>
                  </a:lnTo>
                  <a:lnTo>
                    <a:pt x="0" y="6407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07265" y="124101"/>
              <a:ext cx="3614716" cy="440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400" b="1" spc="-36">
                  <a:solidFill>
                    <a:srgbClr val="42424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DO</a:t>
              </a:r>
            </a:p>
          </p:txBody>
        </p:sp>
      </p:grpSp>
      <p:sp>
        <p:nvSpPr>
          <p:cNvPr id="88" name="TextBox 88"/>
          <p:cNvSpPr txBox="1"/>
          <p:nvPr/>
        </p:nvSpPr>
        <p:spPr>
          <a:xfrm>
            <a:off x="1706444" y="11083889"/>
            <a:ext cx="3947134" cy="299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8" lvl="1" indent="-205104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Cool leftovers quickly using shallow containers and refrigerate them as soon as possible.</a:t>
            </a:r>
          </a:p>
          <a:p>
            <a:pPr marL="410208" lvl="1" indent="-205104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Store different leftovers in separate containers and label them with the date.</a:t>
            </a:r>
          </a:p>
          <a:p>
            <a:pPr marL="410208" lvl="1" indent="-205104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Eat refrigerated leftovers within 2 to 3 days.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6202663" y="10099827"/>
            <a:ext cx="3250811" cy="478800"/>
            <a:chOff x="0" y="0"/>
            <a:chExt cx="4334415" cy="63840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638400" cy="638400"/>
            </a:xfrm>
            <a:custGeom>
              <a:avLst/>
              <a:gdLst/>
              <a:ahLst/>
              <a:cxnLst/>
              <a:rect l="l" t="t" r="r" b="b"/>
              <a:pathLst>
                <a:path w="638400" h="638400">
                  <a:moveTo>
                    <a:pt x="0" y="0"/>
                  </a:moveTo>
                  <a:lnTo>
                    <a:pt x="638400" y="0"/>
                  </a:lnTo>
                  <a:lnTo>
                    <a:pt x="638400" y="638400"/>
                  </a:lnTo>
                  <a:lnTo>
                    <a:pt x="0" y="638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719699" y="122951"/>
              <a:ext cx="3614716" cy="440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00"/>
                </a:lnSpc>
              </a:pPr>
              <a:r>
                <a:rPr lang="en-US" sz="2400" b="1" spc="-36">
                  <a:solidFill>
                    <a:srgbClr val="42424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DO NOT</a:t>
              </a:r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6155663" y="10611938"/>
            <a:ext cx="4354438" cy="165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8" lvl="1" indent="-205104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Reheat the same leftovers more than once</a:t>
            </a:r>
          </a:p>
          <a:p>
            <a:pPr marL="410208" lvl="1" indent="-205104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Put metal, tinfoil, or styrofoam in the microwave — it’s a fire hazard and can release harmful chemicals</a:t>
            </a:r>
          </a:p>
        </p:txBody>
      </p:sp>
      <p:grpSp>
        <p:nvGrpSpPr>
          <p:cNvPr id="93" name="Group 93"/>
          <p:cNvGrpSpPr/>
          <p:nvPr/>
        </p:nvGrpSpPr>
        <p:grpSpPr>
          <a:xfrm>
            <a:off x="6155663" y="7980109"/>
            <a:ext cx="4354438" cy="1919923"/>
            <a:chOff x="0" y="0"/>
            <a:chExt cx="5805918" cy="2559897"/>
          </a:xfrm>
        </p:grpSpPr>
        <p:sp>
          <p:nvSpPr>
            <p:cNvPr id="94" name="TextBox 94"/>
            <p:cNvSpPr txBox="1"/>
            <p:nvPr/>
          </p:nvSpPr>
          <p:spPr>
            <a:xfrm>
              <a:off x="546081" y="1697143"/>
              <a:ext cx="2286444" cy="862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prevent cold spots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0" y="-38100"/>
              <a:ext cx="5805918" cy="1751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8" lvl="1" indent="-205104" algn="l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Use microwave-safe containers</a:t>
              </a:r>
            </a:p>
            <a:p>
              <a:pPr marL="410208" lvl="1" indent="-205104" algn="l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Cut food into smaller pieces for even cooking</a:t>
              </a:r>
            </a:p>
            <a:p>
              <a:pPr marL="410208" lvl="1" indent="-205104" algn="l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Stir food halfway through to</a:t>
              </a:r>
            </a:p>
          </p:txBody>
        </p:sp>
      </p:grpSp>
      <p:sp>
        <p:nvSpPr>
          <p:cNvPr id="96" name="TextBox 96"/>
          <p:cNvSpPr txBox="1"/>
          <p:nvPr/>
        </p:nvSpPr>
        <p:spPr>
          <a:xfrm>
            <a:off x="6159016" y="4131200"/>
            <a:ext cx="4347734" cy="205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Foodborne illness (aka food poisoning) can be serious and even deadly.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student died after eating leftover pasta that had been left out too long. </a:t>
            </a:r>
            <a:r>
              <a:rPr lang="en-US" sz="1899" u="sng" dirty="0">
                <a:latin typeface="Open Sans"/>
                <a:ea typeface="Open Sans"/>
                <a:cs typeface="Open Sans"/>
                <a:sym typeface="Open Sans"/>
                <a:hlinkClick r:id="rId22" tooltip="https://www.iheart.com/content/2024-10-03-20-year-old-dies-from-fried-rice-syndrome-after-eating-leftover-pas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story</a:t>
            </a:r>
            <a:r>
              <a:rPr lang="en-US" sz="1899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6641294" y="3345017"/>
            <a:ext cx="3672746" cy="72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7"/>
              </a:lnSpc>
            </a:pPr>
            <a:r>
              <a:rPr lang="en-US" sz="2606" spc="312">
                <a:solidFill>
                  <a:srgbClr val="42424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WHY FOOD SAFETY MATTERS 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6473061" y="12971375"/>
            <a:ext cx="2530843" cy="45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600" b="1" spc="4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WANT TO LEARN MORE ABOUT FOOD SAFETY? 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6557178" y="13456697"/>
            <a:ext cx="2362610" cy="45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9"/>
              </a:lnSpc>
            </a:pPr>
            <a:r>
              <a:rPr lang="en-US" sz="15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Scan the QR code or </a:t>
            </a:r>
            <a:r>
              <a:rPr lang="en-US" sz="1599" u="sng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  <a:hlinkClick r:id="rId23" tooltip="https://www.canada.ca/en/health-canada/services/general-food-safety-tip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</a:p>
        </p:txBody>
      </p:sp>
      <p:sp>
        <p:nvSpPr>
          <p:cNvPr id="100" name="Freeform 100"/>
          <p:cNvSpPr/>
          <p:nvPr/>
        </p:nvSpPr>
        <p:spPr>
          <a:xfrm>
            <a:off x="3450746" y="14494736"/>
            <a:ext cx="3790508" cy="685283"/>
          </a:xfrm>
          <a:custGeom>
            <a:avLst/>
            <a:gdLst/>
            <a:ahLst/>
            <a:cxnLst/>
            <a:rect l="l" t="t" r="r" b="b"/>
            <a:pathLst>
              <a:path w="3790508" h="685283">
                <a:moveTo>
                  <a:pt x="0" y="0"/>
                </a:moveTo>
                <a:lnTo>
                  <a:pt x="3790508" y="0"/>
                </a:lnTo>
                <a:lnTo>
                  <a:pt x="3790508" y="685283"/>
                </a:lnTo>
                <a:lnTo>
                  <a:pt x="0" y="68528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27783"/>
            </a:stretch>
          </a:blipFill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14864BECB694FBAF10AF440FDDEB7" ma:contentTypeVersion="8" ma:contentTypeDescription="Create a new document." ma:contentTypeScope="" ma:versionID="acfe2fe5b91d8cbc170df250bab45b41">
  <xsd:schema xmlns:xsd="http://www.w3.org/2001/XMLSchema" xmlns:xs="http://www.w3.org/2001/XMLSchema" xmlns:p="http://schemas.microsoft.com/office/2006/metadata/properties" xmlns:ns2="e80ca65a-0fe6-4fb5-9866-64836784cdff" targetNamespace="http://schemas.microsoft.com/office/2006/metadata/properties" ma:root="true" ma:fieldsID="aa149e82d163afac16e46f4610654389" ns2:_="">
    <xsd:import namespace="e80ca65a-0fe6-4fb5-9866-64836784cd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ca65a-0fe6-4fb5-9866-64836784c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ACD2B5-E4E7-4BA2-AF21-4817C025ED5E}"/>
</file>

<file path=customXml/itemProps2.xml><?xml version="1.0" encoding="utf-8"?>
<ds:datastoreItem xmlns:ds="http://schemas.openxmlformats.org/officeDocument/2006/customXml" ds:itemID="{DF0E68A3-8C2F-4552-A3DD-D061ADE5535E}"/>
</file>

<file path=customXml/itemProps3.xml><?xml version="1.0" encoding="utf-8"?>
<ds:datastoreItem xmlns:ds="http://schemas.openxmlformats.org/officeDocument/2006/customXml" ds:itemID="{D704E6F5-AEB3-4A70-84DE-983A5673421C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233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League Spartan</vt:lpstr>
      <vt:lpstr>Open Sans</vt:lpstr>
      <vt:lpstr>Arial</vt:lpstr>
      <vt:lpstr>Poppins Medium</vt:lpstr>
      <vt:lpstr>Open Sans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Dorm Living  - Food Safety</dc:title>
  <dc:creator>Taylor Jarvis</dc:creator>
  <cp:lastModifiedBy>Taylor Jarvis</cp:lastModifiedBy>
  <cp:revision>2</cp:revision>
  <dcterms:created xsi:type="dcterms:W3CDTF">2006-08-16T00:00:00Z</dcterms:created>
  <dcterms:modified xsi:type="dcterms:W3CDTF">2025-04-21T15:35:06Z</dcterms:modified>
  <dc:identifier>DAGlBf21hOA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0x0101008EB14864BECB694FBAF10AF440FDDEB7</vt:lpwstr>
  </property>
</Properties>
</file>