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15113000"/>
  <p:notesSz cx="6858000" cy="9144000"/>
  <p:embeddedFontLst>
    <p:embeddedFont>
      <p:font typeface="League Spartan" panose="020B0604020202020204" charset="0"/>
      <p:regular r:id="rId3"/>
    </p:embeddedFont>
    <p:embeddedFont>
      <p:font typeface="Open Sans" panose="020B0606030504020204" pitchFamily="34" charset="0"/>
      <p:regular r:id="rId4"/>
    </p:embeddedFont>
    <p:embeddedFont>
      <p:font typeface="Open Sans Bold" panose="020B0806030504020204" charset="0"/>
      <p:regular r:id="rId5"/>
    </p:embeddedFont>
    <p:embeddedFont>
      <p:font typeface="Poppins Medium" panose="020B0502040204020203" pitchFamily="2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1" d="100"/>
          <a:sy n="51" d="100"/>
        </p:scale>
        <p:origin x="140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customXml" Target="../customXml/item1.xml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3810195" y="2780593"/>
            <a:ext cx="14033" cy="11490273"/>
          </a:xfrm>
          <a:prstGeom prst="line">
            <a:avLst/>
          </a:prstGeom>
          <a:ln w="28575" cap="flat">
            <a:solidFill>
              <a:srgbClr val="968769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0693400" cy="3121138"/>
            <a:chOff x="0" y="0"/>
            <a:chExt cx="3035113" cy="8819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35113" cy="881918"/>
            </a:xfrm>
            <a:custGeom>
              <a:avLst/>
              <a:gdLst/>
              <a:ahLst/>
              <a:cxnLst/>
              <a:rect l="l" t="t" r="r" b="b"/>
              <a:pathLst>
                <a:path w="3035113" h="881918">
                  <a:moveTo>
                    <a:pt x="0" y="0"/>
                  </a:moveTo>
                  <a:lnTo>
                    <a:pt x="3035113" y="0"/>
                  </a:lnTo>
                  <a:lnTo>
                    <a:pt x="3035113" y="881918"/>
                  </a:lnTo>
                  <a:lnTo>
                    <a:pt x="0" y="881918"/>
                  </a:lnTo>
                  <a:close/>
                </a:path>
              </a:pathLst>
            </a:custGeom>
            <a:solidFill>
              <a:srgbClr val="42424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35113" cy="9200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0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>
            <a:off x="42700" y="5954440"/>
            <a:ext cx="3780000" cy="0"/>
          </a:xfrm>
          <a:prstGeom prst="line">
            <a:avLst/>
          </a:prstGeom>
          <a:ln w="28575" cap="flat">
            <a:solidFill>
              <a:srgbClr val="968769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7" name="TextBox 7"/>
          <p:cNvSpPr txBox="1"/>
          <p:nvPr/>
        </p:nvSpPr>
        <p:spPr>
          <a:xfrm>
            <a:off x="774636" y="1187935"/>
            <a:ext cx="9213070" cy="1664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25"/>
              </a:lnSpc>
            </a:pPr>
            <a:r>
              <a:rPr lang="en-US" sz="5674" spc="26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ON-CAMPUS </a:t>
            </a:r>
          </a:p>
          <a:p>
            <a:pPr algn="l">
              <a:lnSpc>
                <a:spcPts val="6525"/>
              </a:lnSpc>
            </a:pPr>
            <a:r>
              <a:rPr lang="en-US" sz="5674" spc="26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CATERED EVENTS </a:t>
            </a:r>
          </a:p>
        </p:txBody>
      </p:sp>
      <p:sp>
        <p:nvSpPr>
          <p:cNvPr id="8" name="Freeform 8"/>
          <p:cNvSpPr/>
          <p:nvPr/>
        </p:nvSpPr>
        <p:spPr>
          <a:xfrm>
            <a:off x="8188044" y="1257661"/>
            <a:ext cx="1875050" cy="1496631"/>
          </a:xfrm>
          <a:custGeom>
            <a:avLst/>
            <a:gdLst/>
            <a:ahLst/>
            <a:cxnLst/>
            <a:rect l="l" t="t" r="r" b="b"/>
            <a:pathLst>
              <a:path w="1875050" h="1496631">
                <a:moveTo>
                  <a:pt x="0" y="0"/>
                </a:moveTo>
                <a:lnTo>
                  <a:pt x="1875050" y="0"/>
                </a:lnTo>
                <a:lnTo>
                  <a:pt x="1875050" y="1496631"/>
                </a:lnTo>
                <a:lnTo>
                  <a:pt x="0" y="1496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6" b="-26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9" name="Group 9"/>
          <p:cNvGrpSpPr/>
          <p:nvPr/>
        </p:nvGrpSpPr>
        <p:grpSpPr>
          <a:xfrm>
            <a:off x="4420350" y="10181374"/>
            <a:ext cx="1173600" cy="1173600"/>
            <a:chOff x="0" y="0"/>
            <a:chExt cx="1564800" cy="156480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564800" cy="1564800"/>
              <a:chOff x="0" y="0"/>
              <a:chExt cx="834371" cy="83437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34371" cy="834371"/>
              </a:xfrm>
              <a:custGeom>
                <a:avLst/>
                <a:gdLst/>
                <a:ahLst/>
                <a:cxnLst/>
                <a:rect l="l" t="t" r="r" b="b"/>
                <a:pathLst>
                  <a:path w="834371" h="834371">
                    <a:moveTo>
                      <a:pt x="417185" y="0"/>
                    </a:moveTo>
                    <a:cubicBezTo>
                      <a:pt x="186780" y="0"/>
                      <a:pt x="0" y="186780"/>
                      <a:pt x="0" y="417185"/>
                    </a:cubicBezTo>
                    <a:cubicBezTo>
                      <a:pt x="0" y="647590"/>
                      <a:pt x="186780" y="834371"/>
                      <a:pt x="417185" y="834371"/>
                    </a:cubicBezTo>
                    <a:cubicBezTo>
                      <a:pt x="647590" y="834371"/>
                      <a:pt x="834371" y="647590"/>
                      <a:pt x="834371" y="417185"/>
                    </a:cubicBezTo>
                    <a:cubicBezTo>
                      <a:pt x="834371" y="186780"/>
                      <a:pt x="647590" y="0"/>
                      <a:pt x="417185" y="0"/>
                    </a:cubicBezTo>
                    <a:close/>
                  </a:path>
                </a:pathLst>
              </a:custGeom>
              <a:solidFill>
                <a:srgbClr val="424242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8222" y="40122"/>
                <a:ext cx="677926" cy="716026"/>
              </a:xfrm>
              <a:prstGeom prst="rect">
                <a:avLst/>
              </a:prstGeom>
            </p:spPr>
            <p:txBody>
              <a:bodyPr lIns="48930" tIns="48930" rIns="48930" bIns="48930" rtlCol="0" anchor="ctr"/>
              <a:lstStyle/>
              <a:p>
                <a:pPr algn="ctr">
                  <a:lnSpc>
                    <a:spcPts val="2870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280034" y="302295"/>
              <a:ext cx="1107710" cy="947092"/>
            </a:xfrm>
            <a:custGeom>
              <a:avLst/>
              <a:gdLst/>
              <a:ahLst/>
              <a:cxnLst/>
              <a:rect l="l" t="t" r="r" b="b"/>
              <a:pathLst>
                <a:path w="1107710" h="947092">
                  <a:moveTo>
                    <a:pt x="0" y="0"/>
                  </a:moveTo>
                  <a:lnTo>
                    <a:pt x="1107711" y="0"/>
                  </a:lnTo>
                  <a:lnTo>
                    <a:pt x="1107711" y="947092"/>
                  </a:lnTo>
                  <a:lnTo>
                    <a:pt x="0" y="947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420350" y="4195001"/>
            <a:ext cx="1172687" cy="1172687"/>
            <a:chOff x="0" y="0"/>
            <a:chExt cx="1563582" cy="1563582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563582" cy="1563582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24242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7268" tIns="57268" rIns="57268" bIns="57268" rtlCol="0" anchor="ctr"/>
              <a:lstStyle/>
              <a:p>
                <a:pPr algn="ctr">
                  <a:lnSpc>
                    <a:spcPts val="2870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238726" y="343012"/>
              <a:ext cx="958007" cy="867432"/>
            </a:xfrm>
            <a:custGeom>
              <a:avLst/>
              <a:gdLst/>
              <a:ahLst/>
              <a:cxnLst/>
              <a:rect l="l" t="t" r="r" b="b"/>
              <a:pathLst>
                <a:path w="958007" h="867432">
                  <a:moveTo>
                    <a:pt x="0" y="0"/>
                  </a:moveTo>
                  <a:lnTo>
                    <a:pt x="958007" y="0"/>
                  </a:lnTo>
                  <a:lnTo>
                    <a:pt x="958007" y="867432"/>
                  </a:lnTo>
                  <a:lnTo>
                    <a:pt x="0" y="867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t="-43" b="-43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680049" y="4191203"/>
            <a:ext cx="1173600" cy="1173600"/>
            <a:chOff x="0" y="0"/>
            <a:chExt cx="1564800" cy="1564800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564800" cy="1564800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FC9C0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7639" tIns="57639" rIns="57639" bIns="57639" rtlCol="0" anchor="ctr"/>
              <a:lstStyle/>
              <a:p>
                <a:pPr algn="ctr">
                  <a:lnSpc>
                    <a:spcPts val="2870"/>
                  </a:lnSpc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>
              <a:off x="332555" y="250825"/>
              <a:ext cx="899690" cy="1063149"/>
            </a:xfrm>
            <a:custGeom>
              <a:avLst/>
              <a:gdLst/>
              <a:ahLst/>
              <a:cxnLst/>
              <a:rect l="l" t="t" r="r" b="b"/>
              <a:pathLst>
                <a:path w="899690" h="1063149">
                  <a:moveTo>
                    <a:pt x="0" y="0"/>
                  </a:moveTo>
                  <a:lnTo>
                    <a:pt x="899690" y="0"/>
                  </a:lnTo>
                  <a:lnTo>
                    <a:pt x="899690" y="1063150"/>
                  </a:lnTo>
                  <a:lnTo>
                    <a:pt x="0" y="1063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420350" y="11526928"/>
            <a:ext cx="1173600" cy="1173600"/>
            <a:chOff x="0" y="0"/>
            <a:chExt cx="1564800" cy="1564800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1564800" cy="1564800"/>
              <a:chOff x="0" y="0"/>
              <a:chExt cx="822613" cy="822613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22613" cy="822613"/>
              </a:xfrm>
              <a:custGeom>
                <a:avLst/>
                <a:gdLst/>
                <a:ahLst/>
                <a:cxnLst/>
                <a:rect l="l" t="t" r="r" b="b"/>
                <a:pathLst>
                  <a:path w="822613" h="822613">
                    <a:moveTo>
                      <a:pt x="411306" y="0"/>
                    </a:moveTo>
                    <a:cubicBezTo>
                      <a:pt x="184148" y="0"/>
                      <a:pt x="0" y="184148"/>
                      <a:pt x="0" y="411306"/>
                    </a:cubicBezTo>
                    <a:cubicBezTo>
                      <a:pt x="0" y="638465"/>
                      <a:pt x="184148" y="822613"/>
                      <a:pt x="411306" y="822613"/>
                    </a:cubicBezTo>
                    <a:cubicBezTo>
                      <a:pt x="638465" y="822613"/>
                      <a:pt x="822613" y="638465"/>
                      <a:pt x="822613" y="411306"/>
                    </a:cubicBezTo>
                    <a:cubicBezTo>
                      <a:pt x="822613" y="184148"/>
                      <a:pt x="638465" y="0"/>
                      <a:pt x="411306" y="0"/>
                    </a:cubicBezTo>
                    <a:close/>
                  </a:path>
                </a:pathLst>
              </a:custGeom>
              <a:solidFill>
                <a:srgbClr val="CFC9C0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7120" y="39020"/>
                <a:ext cx="668373" cy="706473"/>
              </a:xfrm>
              <a:prstGeom prst="rect">
                <a:avLst/>
              </a:prstGeom>
            </p:spPr>
            <p:txBody>
              <a:bodyPr lIns="48930" tIns="48930" rIns="48930" bIns="48930" rtlCol="0" anchor="ctr"/>
              <a:lstStyle/>
              <a:p>
                <a:pPr algn="ctr">
                  <a:lnSpc>
                    <a:spcPts val="2870"/>
                  </a:lnSpc>
                </a:pPr>
                <a:endParaRPr/>
              </a:p>
            </p:txBody>
          </p:sp>
        </p:grpSp>
        <p:sp>
          <p:nvSpPr>
            <p:cNvPr id="28" name="Freeform 28"/>
            <p:cNvSpPr/>
            <p:nvPr/>
          </p:nvSpPr>
          <p:spPr>
            <a:xfrm>
              <a:off x="168709" y="366786"/>
              <a:ext cx="1214264" cy="818110"/>
            </a:xfrm>
            <a:custGeom>
              <a:avLst/>
              <a:gdLst/>
              <a:ahLst/>
              <a:cxnLst/>
              <a:rect l="l" t="t" r="r" b="b"/>
              <a:pathLst>
                <a:path w="1214264" h="818110">
                  <a:moveTo>
                    <a:pt x="0" y="0"/>
                  </a:moveTo>
                  <a:lnTo>
                    <a:pt x="1214264" y="0"/>
                  </a:lnTo>
                  <a:lnTo>
                    <a:pt x="1214264" y="818110"/>
                  </a:lnTo>
                  <a:lnTo>
                    <a:pt x="0" y="818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61322" y="6121128"/>
            <a:ext cx="3499200" cy="1140309"/>
            <a:chOff x="0" y="0"/>
            <a:chExt cx="4665600" cy="1520412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4665600" cy="1520412"/>
              <a:chOff x="0" y="0"/>
              <a:chExt cx="917122" cy="298869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917122" cy="298869"/>
              </a:xfrm>
              <a:custGeom>
                <a:avLst/>
                <a:gdLst/>
                <a:ahLst/>
                <a:cxnLst/>
                <a:rect l="l" t="t" r="r" b="b"/>
                <a:pathLst>
                  <a:path w="917122" h="298869">
                    <a:moveTo>
                      <a:pt x="37612" y="0"/>
                    </a:moveTo>
                    <a:lnTo>
                      <a:pt x="879510" y="0"/>
                    </a:lnTo>
                    <a:cubicBezTo>
                      <a:pt x="900282" y="0"/>
                      <a:pt x="917122" y="16840"/>
                      <a:pt x="917122" y="37612"/>
                    </a:cubicBezTo>
                    <a:lnTo>
                      <a:pt x="917122" y="261257"/>
                    </a:lnTo>
                    <a:cubicBezTo>
                      <a:pt x="917122" y="282029"/>
                      <a:pt x="900282" y="298869"/>
                      <a:pt x="879510" y="298869"/>
                    </a:cubicBezTo>
                    <a:lnTo>
                      <a:pt x="37612" y="298869"/>
                    </a:lnTo>
                    <a:cubicBezTo>
                      <a:pt x="27637" y="298869"/>
                      <a:pt x="18070" y="294906"/>
                      <a:pt x="11016" y="287853"/>
                    </a:cubicBezTo>
                    <a:cubicBezTo>
                      <a:pt x="3963" y="280799"/>
                      <a:pt x="0" y="271232"/>
                      <a:pt x="0" y="261257"/>
                    </a:cubicBezTo>
                    <a:lnTo>
                      <a:pt x="0" y="37612"/>
                    </a:lnTo>
                    <a:cubicBezTo>
                      <a:pt x="0" y="27637"/>
                      <a:pt x="3963" y="18070"/>
                      <a:pt x="11016" y="11016"/>
                    </a:cubicBezTo>
                    <a:cubicBezTo>
                      <a:pt x="18070" y="3963"/>
                      <a:pt x="27637" y="0"/>
                      <a:pt x="37612" y="0"/>
                    </a:cubicBezTo>
                    <a:close/>
                  </a:path>
                </a:pathLst>
              </a:custGeom>
              <a:solidFill>
                <a:srgbClr val="42424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38100"/>
                <a:ext cx="917122" cy="2607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323760" y="274709"/>
              <a:ext cx="4018079" cy="990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60"/>
                </a:lnSpc>
              </a:pPr>
              <a:r>
                <a:rPr lang="en-US" sz="2600" b="1" spc="65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TEMPERATURE CONTROL</a:t>
              </a:r>
            </a:p>
          </p:txBody>
        </p:sp>
        <p:grpSp>
          <p:nvGrpSpPr>
            <p:cNvPr id="34" name="Group 34"/>
            <p:cNvGrpSpPr/>
            <p:nvPr/>
          </p:nvGrpSpPr>
          <p:grpSpPr>
            <a:xfrm>
              <a:off x="153600" y="136206"/>
              <a:ext cx="4358400" cy="1248000"/>
              <a:chOff x="0" y="0"/>
              <a:chExt cx="856735" cy="245321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56735" cy="245321"/>
              </a:xfrm>
              <a:custGeom>
                <a:avLst/>
                <a:gdLst/>
                <a:ahLst/>
                <a:cxnLst/>
                <a:rect l="l" t="t" r="r" b="b"/>
                <a:pathLst>
                  <a:path w="856735" h="245321">
                    <a:moveTo>
                      <a:pt x="0" y="0"/>
                    </a:moveTo>
                    <a:lnTo>
                      <a:pt x="856735" y="0"/>
                    </a:lnTo>
                    <a:lnTo>
                      <a:pt x="856735" y="245321"/>
                    </a:lnTo>
                    <a:lnTo>
                      <a:pt x="0" y="24532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161925"/>
                <a:ext cx="856735" cy="833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300"/>
                  </a:lnSpc>
                </a:pPr>
                <a:endParaRPr/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>
            <a:off x="161322" y="3258422"/>
            <a:ext cx="3498230" cy="2530160"/>
            <a:chOff x="0" y="0"/>
            <a:chExt cx="2843540" cy="2056644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2843540" cy="2056644"/>
            </a:xfrm>
            <a:custGeom>
              <a:avLst/>
              <a:gdLst/>
              <a:ahLst/>
              <a:cxnLst/>
              <a:rect l="l" t="t" r="r" b="b"/>
              <a:pathLst>
                <a:path w="2843540" h="2056644">
                  <a:moveTo>
                    <a:pt x="2719080" y="2056644"/>
                  </a:moveTo>
                  <a:lnTo>
                    <a:pt x="124460" y="2056644"/>
                  </a:lnTo>
                  <a:cubicBezTo>
                    <a:pt x="55880" y="2056644"/>
                    <a:pt x="0" y="2000764"/>
                    <a:pt x="0" y="193218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19080" y="0"/>
                  </a:lnTo>
                  <a:cubicBezTo>
                    <a:pt x="2787660" y="0"/>
                    <a:pt x="2843540" y="55880"/>
                    <a:pt x="2843540" y="124460"/>
                  </a:cubicBezTo>
                  <a:lnTo>
                    <a:pt x="2843540" y="1932184"/>
                  </a:lnTo>
                  <a:cubicBezTo>
                    <a:pt x="2843540" y="2000764"/>
                    <a:pt x="2787660" y="2056644"/>
                    <a:pt x="2719080" y="2056644"/>
                  </a:cubicBezTo>
                  <a:close/>
                </a:path>
              </a:pathLst>
            </a:custGeom>
            <a:solidFill>
              <a:srgbClr val="CFC9C0"/>
            </a:solid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9" name="Freeform 39"/>
          <p:cNvSpPr/>
          <p:nvPr/>
        </p:nvSpPr>
        <p:spPr>
          <a:xfrm>
            <a:off x="2358900" y="3612035"/>
            <a:ext cx="826954" cy="1736387"/>
          </a:xfrm>
          <a:custGeom>
            <a:avLst/>
            <a:gdLst/>
            <a:ahLst/>
            <a:cxnLst/>
            <a:rect l="l" t="t" r="r" b="b"/>
            <a:pathLst>
              <a:path w="826954" h="1736387">
                <a:moveTo>
                  <a:pt x="0" y="0"/>
                </a:moveTo>
                <a:lnTo>
                  <a:pt x="826955" y="0"/>
                </a:lnTo>
                <a:lnTo>
                  <a:pt x="826955" y="1736388"/>
                </a:lnTo>
                <a:lnTo>
                  <a:pt x="0" y="173638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0" name="TextBox 40"/>
          <p:cNvSpPr txBox="1"/>
          <p:nvPr/>
        </p:nvSpPr>
        <p:spPr>
          <a:xfrm>
            <a:off x="535824" y="3775818"/>
            <a:ext cx="1930154" cy="112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0"/>
              </a:lnSpc>
            </a:pPr>
            <a:r>
              <a:rPr lang="en-US" sz="2700" b="1" spc="67">
                <a:solidFill>
                  <a:srgbClr val="42424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OFFER HAND SANITIZER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275307" y="3360817"/>
            <a:ext cx="3270260" cy="2325370"/>
            <a:chOff x="0" y="0"/>
            <a:chExt cx="857118" cy="609467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57118" cy="609467"/>
            </a:xfrm>
            <a:custGeom>
              <a:avLst/>
              <a:gdLst/>
              <a:ahLst/>
              <a:cxnLst/>
              <a:rect l="l" t="t" r="r" b="b"/>
              <a:pathLst>
                <a:path w="857118" h="609467">
                  <a:moveTo>
                    <a:pt x="0" y="0"/>
                  </a:moveTo>
                  <a:lnTo>
                    <a:pt x="857118" y="0"/>
                  </a:lnTo>
                  <a:lnTo>
                    <a:pt x="857118" y="609467"/>
                  </a:lnTo>
                  <a:lnTo>
                    <a:pt x="0" y="609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38100"/>
              <a:ext cx="857118" cy="571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4" name="AutoShape 44"/>
          <p:cNvSpPr/>
          <p:nvPr/>
        </p:nvSpPr>
        <p:spPr>
          <a:xfrm>
            <a:off x="3898900" y="9121630"/>
            <a:ext cx="6866102" cy="0"/>
          </a:xfrm>
          <a:prstGeom prst="line">
            <a:avLst/>
          </a:prstGeom>
          <a:ln w="28575" cap="flat">
            <a:solidFill>
              <a:srgbClr val="968769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grpSp>
        <p:nvGrpSpPr>
          <p:cNvPr id="45" name="Group 45"/>
          <p:cNvGrpSpPr/>
          <p:nvPr/>
        </p:nvGrpSpPr>
        <p:grpSpPr>
          <a:xfrm>
            <a:off x="8911733" y="4195001"/>
            <a:ext cx="1172687" cy="1172687"/>
            <a:chOff x="0" y="0"/>
            <a:chExt cx="1563582" cy="1563582"/>
          </a:xfrm>
        </p:grpSpPr>
        <p:grpSp>
          <p:nvGrpSpPr>
            <p:cNvPr id="46" name="Group 46"/>
            <p:cNvGrpSpPr/>
            <p:nvPr/>
          </p:nvGrpSpPr>
          <p:grpSpPr>
            <a:xfrm>
              <a:off x="0" y="0"/>
              <a:ext cx="1563582" cy="1563582"/>
              <a:chOff x="0" y="0"/>
              <a:chExt cx="812800" cy="81280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24242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7268" tIns="57268" rIns="57268" bIns="57268" rtlCol="0" anchor="ctr"/>
              <a:lstStyle/>
              <a:p>
                <a:pPr algn="ctr">
                  <a:lnSpc>
                    <a:spcPts val="2870"/>
                  </a:lnSpc>
                </a:pPr>
                <a:endParaRPr/>
              </a:p>
            </p:txBody>
          </p:sp>
        </p:grpSp>
        <p:sp>
          <p:nvSpPr>
            <p:cNvPr id="49" name="Freeform 49"/>
            <p:cNvSpPr/>
            <p:nvPr/>
          </p:nvSpPr>
          <p:spPr>
            <a:xfrm>
              <a:off x="304277" y="264757"/>
              <a:ext cx="955029" cy="875045"/>
            </a:xfrm>
            <a:custGeom>
              <a:avLst/>
              <a:gdLst/>
              <a:ahLst/>
              <a:cxnLst/>
              <a:rect l="l" t="t" r="r" b="b"/>
              <a:pathLst>
                <a:path w="955029" h="875045">
                  <a:moveTo>
                    <a:pt x="0" y="0"/>
                  </a:moveTo>
                  <a:lnTo>
                    <a:pt x="955029" y="0"/>
                  </a:lnTo>
                  <a:lnTo>
                    <a:pt x="955029" y="875046"/>
                  </a:lnTo>
                  <a:lnTo>
                    <a:pt x="0" y="875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3998852" y="3360817"/>
            <a:ext cx="6523200" cy="611979"/>
            <a:chOff x="0" y="0"/>
            <a:chExt cx="8697600" cy="815972"/>
          </a:xfrm>
        </p:grpSpPr>
        <p:grpSp>
          <p:nvGrpSpPr>
            <p:cNvPr id="51" name="Group 51"/>
            <p:cNvGrpSpPr/>
            <p:nvPr/>
          </p:nvGrpSpPr>
          <p:grpSpPr>
            <a:xfrm>
              <a:off x="0" y="0"/>
              <a:ext cx="8697600" cy="815972"/>
              <a:chOff x="0" y="0"/>
              <a:chExt cx="1709696" cy="160396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1709696" cy="160396"/>
              </a:xfrm>
              <a:custGeom>
                <a:avLst/>
                <a:gdLst/>
                <a:ahLst/>
                <a:cxnLst/>
                <a:rect l="l" t="t" r="r" b="b"/>
                <a:pathLst>
                  <a:path w="1709696" h="160396">
                    <a:moveTo>
                      <a:pt x="20176" y="0"/>
                    </a:moveTo>
                    <a:lnTo>
                      <a:pt x="1689520" y="0"/>
                    </a:lnTo>
                    <a:cubicBezTo>
                      <a:pt x="1694871" y="0"/>
                      <a:pt x="1700003" y="2126"/>
                      <a:pt x="1703787" y="5909"/>
                    </a:cubicBezTo>
                    <a:cubicBezTo>
                      <a:pt x="1707571" y="9693"/>
                      <a:pt x="1709696" y="14825"/>
                      <a:pt x="1709696" y="20176"/>
                    </a:cubicBezTo>
                    <a:lnTo>
                      <a:pt x="1709696" y="140220"/>
                    </a:lnTo>
                    <a:cubicBezTo>
                      <a:pt x="1709696" y="151363"/>
                      <a:pt x="1700663" y="160396"/>
                      <a:pt x="1689520" y="160396"/>
                    </a:cubicBezTo>
                    <a:lnTo>
                      <a:pt x="20176" y="160396"/>
                    </a:lnTo>
                    <a:cubicBezTo>
                      <a:pt x="14825" y="160396"/>
                      <a:pt x="9693" y="158271"/>
                      <a:pt x="5909" y="154487"/>
                    </a:cubicBezTo>
                    <a:cubicBezTo>
                      <a:pt x="2126" y="150703"/>
                      <a:pt x="0" y="145571"/>
                      <a:pt x="0" y="140220"/>
                    </a:cubicBezTo>
                    <a:lnTo>
                      <a:pt x="0" y="20176"/>
                    </a:lnTo>
                    <a:cubicBezTo>
                      <a:pt x="0" y="9033"/>
                      <a:pt x="9033" y="0"/>
                      <a:pt x="20176" y="0"/>
                    </a:cubicBezTo>
                    <a:close/>
                  </a:path>
                </a:pathLst>
              </a:custGeom>
              <a:solidFill>
                <a:srgbClr val="42424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0" y="38100"/>
                <a:ext cx="1709696" cy="1222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00"/>
                  </a:lnSpc>
                  <a:spcBef>
                    <a:spcPct val="0"/>
                  </a:spcBef>
                </a:pPr>
                <a:r>
                  <a:rPr lang="en-US" sz="2600" b="1" spc="65">
                    <a:solidFill>
                      <a:srgbClr val="FFFFFF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SERVING SAFETY</a:t>
                </a:r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140428" y="95986"/>
              <a:ext cx="8416744" cy="624000"/>
              <a:chOff x="0" y="0"/>
              <a:chExt cx="1654488" cy="12266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1654488" cy="122660"/>
              </a:xfrm>
              <a:custGeom>
                <a:avLst/>
                <a:gdLst/>
                <a:ahLst/>
                <a:cxnLst/>
                <a:rect l="l" t="t" r="r" b="b"/>
                <a:pathLst>
                  <a:path w="1654488" h="122660">
                    <a:moveTo>
                      <a:pt x="0" y="0"/>
                    </a:moveTo>
                    <a:lnTo>
                      <a:pt x="1654488" y="0"/>
                    </a:lnTo>
                    <a:lnTo>
                      <a:pt x="1654488" y="122660"/>
                    </a:lnTo>
                    <a:lnTo>
                      <a:pt x="0" y="12266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0" y="38100"/>
                <a:ext cx="1654488" cy="845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0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57" name="Group 57"/>
          <p:cNvGrpSpPr/>
          <p:nvPr/>
        </p:nvGrpSpPr>
        <p:grpSpPr>
          <a:xfrm>
            <a:off x="3981770" y="9331938"/>
            <a:ext cx="6523200" cy="611979"/>
            <a:chOff x="0" y="0"/>
            <a:chExt cx="8697600" cy="815972"/>
          </a:xfrm>
        </p:grpSpPr>
        <p:grpSp>
          <p:nvGrpSpPr>
            <p:cNvPr id="58" name="Group 58"/>
            <p:cNvGrpSpPr/>
            <p:nvPr/>
          </p:nvGrpSpPr>
          <p:grpSpPr>
            <a:xfrm>
              <a:off x="0" y="0"/>
              <a:ext cx="8697600" cy="815972"/>
              <a:chOff x="0" y="0"/>
              <a:chExt cx="1709696" cy="160396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1709696" cy="160396"/>
              </a:xfrm>
              <a:custGeom>
                <a:avLst/>
                <a:gdLst/>
                <a:ahLst/>
                <a:cxnLst/>
                <a:rect l="l" t="t" r="r" b="b"/>
                <a:pathLst>
                  <a:path w="1709696" h="160396">
                    <a:moveTo>
                      <a:pt x="20176" y="0"/>
                    </a:moveTo>
                    <a:lnTo>
                      <a:pt x="1689520" y="0"/>
                    </a:lnTo>
                    <a:cubicBezTo>
                      <a:pt x="1694871" y="0"/>
                      <a:pt x="1700003" y="2126"/>
                      <a:pt x="1703787" y="5909"/>
                    </a:cubicBezTo>
                    <a:cubicBezTo>
                      <a:pt x="1707571" y="9693"/>
                      <a:pt x="1709696" y="14825"/>
                      <a:pt x="1709696" y="20176"/>
                    </a:cubicBezTo>
                    <a:lnTo>
                      <a:pt x="1709696" y="140220"/>
                    </a:lnTo>
                    <a:cubicBezTo>
                      <a:pt x="1709696" y="151363"/>
                      <a:pt x="1700663" y="160396"/>
                      <a:pt x="1689520" y="160396"/>
                    </a:cubicBezTo>
                    <a:lnTo>
                      <a:pt x="20176" y="160396"/>
                    </a:lnTo>
                    <a:cubicBezTo>
                      <a:pt x="14825" y="160396"/>
                      <a:pt x="9693" y="158271"/>
                      <a:pt x="5909" y="154487"/>
                    </a:cubicBezTo>
                    <a:cubicBezTo>
                      <a:pt x="2126" y="150703"/>
                      <a:pt x="0" y="145571"/>
                      <a:pt x="0" y="140220"/>
                    </a:cubicBezTo>
                    <a:lnTo>
                      <a:pt x="0" y="20176"/>
                    </a:lnTo>
                    <a:cubicBezTo>
                      <a:pt x="0" y="9033"/>
                      <a:pt x="9033" y="0"/>
                      <a:pt x="20176" y="0"/>
                    </a:cubicBezTo>
                    <a:close/>
                  </a:path>
                </a:pathLst>
              </a:custGeom>
              <a:solidFill>
                <a:srgbClr val="42424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0" y="38100"/>
                <a:ext cx="1709696" cy="1222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00"/>
                  </a:lnSpc>
                  <a:spcBef>
                    <a:spcPct val="0"/>
                  </a:spcBef>
                </a:pPr>
                <a:r>
                  <a:rPr lang="en-US" sz="2600" b="1" spc="65">
                    <a:solidFill>
                      <a:srgbClr val="FFFFFF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HANDLING LEFTOVERS</a:t>
                </a:r>
              </a:p>
            </p:txBody>
          </p:sp>
        </p:grpSp>
        <p:grpSp>
          <p:nvGrpSpPr>
            <p:cNvPr id="61" name="Group 61"/>
            <p:cNvGrpSpPr/>
            <p:nvPr/>
          </p:nvGrpSpPr>
          <p:grpSpPr>
            <a:xfrm>
              <a:off x="140428" y="95986"/>
              <a:ext cx="8416744" cy="624000"/>
              <a:chOff x="0" y="0"/>
              <a:chExt cx="1654488" cy="122660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1654488" cy="122660"/>
              </a:xfrm>
              <a:custGeom>
                <a:avLst/>
                <a:gdLst/>
                <a:ahLst/>
                <a:cxnLst/>
                <a:rect l="l" t="t" r="r" b="b"/>
                <a:pathLst>
                  <a:path w="1654488" h="122660">
                    <a:moveTo>
                      <a:pt x="0" y="0"/>
                    </a:moveTo>
                    <a:lnTo>
                      <a:pt x="1654488" y="0"/>
                    </a:lnTo>
                    <a:lnTo>
                      <a:pt x="1654488" y="122660"/>
                    </a:lnTo>
                    <a:lnTo>
                      <a:pt x="0" y="12266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0" y="38100"/>
                <a:ext cx="1654488" cy="845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0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64" name="Freeform 64"/>
          <p:cNvSpPr/>
          <p:nvPr/>
        </p:nvSpPr>
        <p:spPr>
          <a:xfrm>
            <a:off x="2358900" y="8278015"/>
            <a:ext cx="1173600" cy="1173600"/>
          </a:xfrm>
          <a:custGeom>
            <a:avLst/>
            <a:gdLst/>
            <a:ahLst/>
            <a:cxnLst/>
            <a:rect l="l" t="t" r="r" b="b"/>
            <a:pathLst>
              <a:path w="1173600" h="1173600">
                <a:moveTo>
                  <a:pt x="0" y="0"/>
                </a:moveTo>
                <a:lnTo>
                  <a:pt x="1173600" y="0"/>
                </a:lnTo>
                <a:lnTo>
                  <a:pt x="1173600" y="1173600"/>
                </a:lnTo>
                <a:lnTo>
                  <a:pt x="0" y="11736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65" name="Group 65"/>
          <p:cNvGrpSpPr/>
          <p:nvPr/>
        </p:nvGrpSpPr>
        <p:grpSpPr>
          <a:xfrm>
            <a:off x="4420350" y="12900553"/>
            <a:ext cx="1173600" cy="1173600"/>
            <a:chOff x="0" y="0"/>
            <a:chExt cx="1564800" cy="1564800"/>
          </a:xfrm>
        </p:grpSpPr>
        <p:grpSp>
          <p:nvGrpSpPr>
            <p:cNvPr id="66" name="Group 66"/>
            <p:cNvGrpSpPr/>
            <p:nvPr/>
          </p:nvGrpSpPr>
          <p:grpSpPr>
            <a:xfrm>
              <a:off x="0" y="0"/>
              <a:ext cx="1564800" cy="1564800"/>
              <a:chOff x="0" y="0"/>
              <a:chExt cx="822964" cy="822964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822964" cy="822964"/>
              </a:xfrm>
              <a:custGeom>
                <a:avLst/>
                <a:gdLst/>
                <a:ahLst/>
                <a:cxnLst/>
                <a:rect l="l" t="t" r="r" b="b"/>
                <a:pathLst>
                  <a:path w="822964" h="822964">
                    <a:moveTo>
                      <a:pt x="411482" y="0"/>
                    </a:moveTo>
                    <a:cubicBezTo>
                      <a:pt x="184227" y="0"/>
                      <a:pt x="0" y="184227"/>
                      <a:pt x="0" y="411482"/>
                    </a:cubicBezTo>
                    <a:cubicBezTo>
                      <a:pt x="0" y="638737"/>
                      <a:pt x="184227" y="822964"/>
                      <a:pt x="411482" y="822964"/>
                    </a:cubicBezTo>
                    <a:cubicBezTo>
                      <a:pt x="638737" y="822964"/>
                      <a:pt x="822964" y="638737"/>
                      <a:pt x="822964" y="411482"/>
                    </a:cubicBezTo>
                    <a:cubicBezTo>
                      <a:pt x="822964" y="184227"/>
                      <a:pt x="638737" y="0"/>
                      <a:pt x="411482" y="0"/>
                    </a:cubicBezTo>
                    <a:close/>
                  </a:path>
                </a:pathLst>
              </a:custGeom>
              <a:solidFill>
                <a:srgbClr val="424242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8" name="TextBox 68"/>
              <p:cNvSpPr txBox="1"/>
              <p:nvPr/>
            </p:nvSpPr>
            <p:spPr>
              <a:xfrm>
                <a:off x="77153" y="39053"/>
                <a:ext cx="668658" cy="706758"/>
              </a:xfrm>
              <a:prstGeom prst="rect">
                <a:avLst/>
              </a:prstGeom>
            </p:spPr>
            <p:txBody>
              <a:bodyPr lIns="48930" tIns="48930" rIns="48930" bIns="48930" rtlCol="0" anchor="ctr"/>
              <a:lstStyle/>
              <a:p>
                <a:pPr algn="ctr">
                  <a:lnSpc>
                    <a:spcPts val="2870"/>
                  </a:lnSpc>
                </a:pPr>
                <a:endParaRPr/>
              </a:p>
            </p:txBody>
          </p:sp>
        </p:grpSp>
        <p:sp>
          <p:nvSpPr>
            <p:cNvPr id="69" name="Freeform 69"/>
            <p:cNvSpPr/>
            <p:nvPr/>
          </p:nvSpPr>
          <p:spPr>
            <a:xfrm>
              <a:off x="378112" y="378112"/>
              <a:ext cx="808576" cy="808576"/>
            </a:xfrm>
            <a:custGeom>
              <a:avLst/>
              <a:gdLst/>
              <a:ahLst/>
              <a:cxnLst/>
              <a:rect l="l" t="t" r="r" b="b"/>
              <a:pathLst>
                <a:path w="808576" h="808576">
                  <a:moveTo>
                    <a:pt x="0" y="0"/>
                  </a:moveTo>
                  <a:lnTo>
                    <a:pt x="808576" y="0"/>
                  </a:lnTo>
                  <a:lnTo>
                    <a:pt x="808576" y="808576"/>
                  </a:lnTo>
                  <a:lnTo>
                    <a:pt x="0" y="8085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70" name="Freeform 70"/>
            <p:cNvSpPr/>
            <p:nvPr/>
          </p:nvSpPr>
          <p:spPr>
            <a:xfrm>
              <a:off x="493052" y="527774"/>
              <a:ext cx="578696" cy="509253"/>
            </a:xfrm>
            <a:custGeom>
              <a:avLst/>
              <a:gdLst/>
              <a:ahLst/>
              <a:cxnLst/>
              <a:rect l="l" t="t" r="r" b="b"/>
              <a:pathLst>
                <a:path w="578696" h="509253">
                  <a:moveTo>
                    <a:pt x="0" y="0"/>
                  </a:moveTo>
                  <a:lnTo>
                    <a:pt x="578696" y="0"/>
                  </a:lnTo>
                  <a:lnTo>
                    <a:pt x="578696" y="509252"/>
                  </a:lnTo>
                  <a:lnTo>
                    <a:pt x="0" y="5092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62293" y="9650321"/>
            <a:ext cx="3498230" cy="4400479"/>
            <a:chOff x="0" y="0"/>
            <a:chExt cx="4664306" cy="5867306"/>
          </a:xfrm>
        </p:grpSpPr>
        <p:grpSp>
          <p:nvGrpSpPr>
            <p:cNvPr id="72" name="Group 72"/>
            <p:cNvGrpSpPr/>
            <p:nvPr/>
          </p:nvGrpSpPr>
          <p:grpSpPr>
            <a:xfrm>
              <a:off x="0" y="0"/>
              <a:ext cx="4664306" cy="5867306"/>
              <a:chOff x="0" y="0"/>
              <a:chExt cx="2843540" cy="3576935"/>
            </a:xfrm>
          </p:grpSpPr>
          <p:sp>
            <p:nvSpPr>
              <p:cNvPr id="73" name="Freeform 73"/>
              <p:cNvSpPr/>
              <p:nvPr/>
            </p:nvSpPr>
            <p:spPr>
              <a:xfrm>
                <a:off x="0" y="0"/>
                <a:ext cx="2843540" cy="3576935"/>
              </a:xfrm>
              <a:custGeom>
                <a:avLst/>
                <a:gdLst/>
                <a:ahLst/>
                <a:cxnLst/>
                <a:rect l="l" t="t" r="r" b="b"/>
                <a:pathLst>
                  <a:path w="2843540" h="3576935">
                    <a:moveTo>
                      <a:pt x="2719080" y="3576934"/>
                    </a:moveTo>
                    <a:lnTo>
                      <a:pt x="124460" y="3576934"/>
                    </a:lnTo>
                    <a:cubicBezTo>
                      <a:pt x="55880" y="3576934"/>
                      <a:pt x="0" y="3521054"/>
                      <a:pt x="0" y="345247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719080" y="0"/>
                    </a:lnTo>
                    <a:cubicBezTo>
                      <a:pt x="2787660" y="0"/>
                      <a:pt x="2843540" y="55880"/>
                      <a:pt x="2843540" y="124460"/>
                    </a:cubicBezTo>
                    <a:lnTo>
                      <a:pt x="2843540" y="3452475"/>
                    </a:lnTo>
                    <a:cubicBezTo>
                      <a:pt x="2843540" y="3521054"/>
                      <a:pt x="2787660" y="3576935"/>
                      <a:pt x="2719080" y="3576935"/>
                    </a:cubicBezTo>
                    <a:close/>
                  </a:path>
                </a:pathLst>
              </a:custGeom>
              <a:solidFill>
                <a:srgbClr val="CFC9C0"/>
              </a:solidFill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74" name="Group 74"/>
            <p:cNvGrpSpPr/>
            <p:nvPr/>
          </p:nvGrpSpPr>
          <p:grpSpPr>
            <a:xfrm>
              <a:off x="316153" y="256930"/>
              <a:ext cx="4032000" cy="1488000"/>
              <a:chOff x="0" y="0"/>
              <a:chExt cx="851049" cy="314078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0" y="0"/>
                <a:ext cx="851049" cy="314078"/>
              </a:xfrm>
              <a:custGeom>
                <a:avLst/>
                <a:gdLst/>
                <a:ahLst/>
                <a:cxnLst/>
                <a:rect l="l" t="t" r="r" b="b"/>
                <a:pathLst>
                  <a:path w="851049" h="314078">
                    <a:moveTo>
                      <a:pt x="20481" y="0"/>
                    </a:moveTo>
                    <a:lnTo>
                      <a:pt x="830568" y="0"/>
                    </a:lnTo>
                    <a:cubicBezTo>
                      <a:pt x="836000" y="0"/>
                      <a:pt x="841210" y="2158"/>
                      <a:pt x="845051" y="5999"/>
                    </a:cubicBezTo>
                    <a:cubicBezTo>
                      <a:pt x="848892" y="9840"/>
                      <a:pt x="851049" y="15049"/>
                      <a:pt x="851049" y="20481"/>
                    </a:cubicBezTo>
                    <a:lnTo>
                      <a:pt x="851049" y="293597"/>
                    </a:lnTo>
                    <a:cubicBezTo>
                      <a:pt x="851049" y="299028"/>
                      <a:pt x="848892" y="304238"/>
                      <a:pt x="845051" y="308079"/>
                    </a:cubicBezTo>
                    <a:cubicBezTo>
                      <a:pt x="841210" y="311920"/>
                      <a:pt x="836000" y="314078"/>
                      <a:pt x="830568" y="314078"/>
                    </a:cubicBezTo>
                    <a:lnTo>
                      <a:pt x="20481" y="314078"/>
                    </a:lnTo>
                    <a:cubicBezTo>
                      <a:pt x="15049" y="314078"/>
                      <a:pt x="9840" y="311920"/>
                      <a:pt x="5999" y="308079"/>
                    </a:cubicBezTo>
                    <a:cubicBezTo>
                      <a:pt x="2158" y="304238"/>
                      <a:pt x="0" y="299028"/>
                      <a:pt x="0" y="293597"/>
                    </a:cubicBezTo>
                    <a:lnTo>
                      <a:pt x="0" y="20481"/>
                    </a:lnTo>
                    <a:cubicBezTo>
                      <a:pt x="0" y="15049"/>
                      <a:pt x="2158" y="9840"/>
                      <a:pt x="5999" y="5999"/>
                    </a:cubicBezTo>
                    <a:cubicBezTo>
                      <a:pt x="9840" y="2158"/>
                      <a:pt x="15049" y="0"/>
                      <a:pt x="204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42424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0" y="-38100"/>
                <a:ext cx="851049" cy="352178"/>
              </a:xfrm>
              <a:prstGeom prst="rect">
                <a:avLst/>
              </a:prstGeom>
            </p:spPr>
            <p:txBody>
              <a:bodyPr lIns="45740" tIns="45740" rIns="45740" bIns="45740" rtlCol="0" anchor="ctr"/>
              <a:lstStyle/>
              <a:p>
                <a:pPr algn="ctr">
                  <a:lnSpc>
                    <a:spcPts val="2870"/>
                  </a:lnSpc>
                </a:pPr>
                <a:endParaRPr/>
              </a:p>
            </p:txBody>
          </p:sp>
        </p:grpSp>
        <p:sp>
          <p:nvSpPr>
            <p:cNvPr id="77" name="TextBox 77"/>
            <p:cNvSpPr txBox="1"/>
            <p:nvPr/>
          </p:nvSpPr>
          <p:spPr>
            <a:xfrm>
              <a:off x="1495713" y="641294"/>
              <a:ext cx="2397503" cy="7107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5"/>
                </a:lnSpc>
              </a:pPr>
              <a:r>
                <a:rPr lang="en-US" sz="1604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Keep hot foods above 60°C (140°F)</a:t>
              </a:r>
            </a:p>
          </p:txBody>
        </p:sp>
        <p:sp>
          <p:nvSpPr>
            <p:cNvPr id="78" name="Freeform 78"/>
            <p:cNvSpPr/>
            <p:nvPr/>
          </p:nvSpPr>
          <p:spPr>
            <a:xfrm>
              <a:off x="576123" y="538757"/>
              <a:ext cx="642000" cy="924346"/>
            </a:xfrm>
            <a:custGeom>
              <a:avLst/>
              <a:gdLst/>
              <a:ahLst/>
              <a:cxnLst/>
              <a:rect l="l" t="t" r="r" b="b"/>
              <a:pathLst>
                <a:path w="642000" h="924346">
                  <a:moveTo>
                    <a:pt x="0" y="0"/>
                  </a:moveTo>
                  <a:lnTo>
                    <a:pt x="642001" y="0"/>
                  </a:lnTo>
                  <a:lnTo>
                    <a:pt x="642001" y="924346"/>
                  </a:lnTo>
                  <a:lnTo>
                    <a:pt x="0" y="9243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79" name="Group 79"/>
            <p:cNvGrpSpPr/>
            <p:nvPr/>
          </p:nvGrpSpPr>
          <p:grpSpPr>
            <a:xfrm>
              <a:off x="316153" y="1953426"/>
              <a:ext cx="4032000" cy="1488000"/>
              <a:chOff x="0" y="0"/>
              <a:chExt cx="852129" cy="314476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852129" cy="314476"/>
              </a:xfrm>
              <a:custGeom>
                <a:avLst/>
                <a:gdLst/>
                <a:ahLst/>
                <a:cxnLst/>
                <a:rect l="l" t="t" r="r" b="b"/>
                <a:pathLst>
                  <a:path w="852129" h="314476">
                    <a:moveTo>
                      <a:pt x="20481" y="0"/>
                    </a:moveTo>
                    <a:lnTo>
                      <a:pt x="831648" y="0"/>
                    </a:lnTo>
                    <a:cubicBezTo>
                      <a:pt x="837080" y="0"/>
                      <a:pt x="842289" y="2158"/>
                      <a:pt x="846130" y="5999"/>
                    </a:cubicBezTo>
                    <a:cubicBezTo>
                      <a:pt x="849971" y="9840"/>
                      <a:pt x="852129" y="15049"/>
                      <a:pt x="852129" y="20481"/>
                    </a:cubicBezTo>
                    <a:lnTo>
                      <a:pt x="852129" y="293995"/>
                    </a:lnTo>
                    <a:cubicBezTo>
                      <a:pt x="852129" y="299427"/>
                      <a:pt x="849971" y="304636"/>
                      <a:pt x="846130" y="308477"/>
                    </a:cubicBezTo>
                    <a:cubicBezTo>
                      <a:pt x="842289" y="312318"/>
                      <a:pt x="837080" y="314476"/>
                      <a:pt x="831648" y="314476"/>
                    </a:cubicBezTo>
                    <a:lnTo>
                      <a:pt x="20481" y="314476"/>
                    </a:lnTo>
                    <a:cubicBezTo>
                      <a:pt x="15049" y="314476"/>
                      <a:pt x="9840" y="312318"/>
                      <a:pt x="5999" y="308477"/>
                    </a:cubicBezTo>
                    <a:cubicBezTo>
                      <a:pt x="2158" y="304636"/>
                      <a:pt x="0" y="299427"/>
                      <a:pt x="0" y="293995"/>
                    </a:cubicBezTo>
                    <a:lnTo>
                      <a:pt x="0" y="20481"/>
                    </a:lnTo>
                    <a:cubicBezTo>
                      <a:pt x="0" y="15049"/>
                      <a:pt x="2158" y="9840"/>
                      <a:pt x="5999" y="5999"/>
                    </a:cubicBezTo>
                    <a:cubicBezTo>
                      <a:pt x="9840" y="2158"/>
                      <a:pt x="15049" y="0"/>
                      <a:pt x="204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42424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1" name="TextBox 81"/>
              <p:cNvSpPr txBox="1"/>
              <p:nvPr/>
            </p:nvSpPr>
            <p:spPr>
              <a:xfrm>
                <a:off x="0" y="-28575"/>
                <a:ext cx="852129" cy="343051"/>
              </a:xfrm>
              <a:prstGeom prst="rect">
                <a:avLst/>
              </a:prstGeom>
            </p:spPr>
            <p:txBody>
              <a:bodyPr lIns="45682" tIns="45682" rIns="45682" bIns="45682" rtlCol="0" anchor="ctr"/>
              <a:lstStyle/>
              <a:p>
                <a:pPr marL="323850" lvl="1" indent="-161925" algn="ctr">
                  <a:lnSpc>
                    <a:spcPts val="2100"/>
                  </a:lnSpc>
                  <a:buFont typeface="Arial"/>
                  <a:buChar char="•"/>
                </a:pPr>
                <a:endParaRPr/>
              </a:p>
            </p:txBody>
          </p:sp>
        </p:grpSp>
        <p:sp>
          <p:nvSpPr>
            <p:cNvPr id="82" name="TextBox 82"/>
            <p:cNvSpPr txBox="1"/>
            <p:nvPr/>
          </p:nvSpPr>
          <p:spPr>
            <a:xfrm>
              <a:off x="682103" y="2338209"/>
              <a:ext cx="2233509" cy="710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3"/>
                </a:lnSpc>
              </a:pPr>
              <a:r>
                <a:rPr lang="en-US" sz="1602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Keep cold foods below 4°C (40°F)</a:t>
              </a:r>
            </a:p>
          </p:txBody>
        </p:sp>
        <p:sp>
          <p:nvSpPr>
            <p:cNvPr id="83" name="Freeform 83"/>
            <p:cNvSpPr/>
            <p:nvPr/>
          </p:nvSpPr>
          <p:spPr>
            <a:xfrm>
              <a:off x="3234600" y="2235572"/>
              <a:ext cx="592853" cy="923708"/>
            </a:xfrm>
            <a:custGeom>
              <a:avLst/>
              <a:gdLst/>
              <a:ahLst/>
              <a:cxnLst/>
              <a:rect l="l" t="t" r="r" b="b"/>
              <a:pathLst>
                <a:path w="592853" h="923708">
                  <a:moveTo>
                    <a:pt x="0" y="0"/>
                  </a:moveTo>
                  <a:lnTo>
                    <a:pt x="592853" y="0"/>
                  </a:lnTo>
                  <a:lnTo>
                    <a:pt x="592853" y="923708"/>
                  </a:lnTo>
                  <a:lnTo>
                    <a:pt x="0" y="923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84" name="Group 84"/>
            <p:cNvGrpSpPr/>
            <p:nvPr/>
          </p:nvGrpSpPr>
          <p:grpSpPr>
            <a:xfrm>
              <a:off x="316153" y="3649922"/>
              <a:ext cx="4032000" cy="1960453"/>
              <a:chOff x="0" y="0"/>
              <a:chExt cx="853440" cy="414963"/>
            </a:xfrm>
          </p:grpSpPr>
          <p:sp>
            <p:nvSpPr>
              <p:cNvPr id="85" name="Freeform 85"/>
              <p:cNvSpPr/>
              <p:nvPr/>
            </p:nvSpPr>
            <p:spPr>
              <a:xfrm>
                <a:off x="0" y="0"/>
                <a:ext cx="853440" cy="414963"/>
              </a:xfrm>
              <a:custGeom>
                <a:avLst/>
                <a:gdLst/>
                <a:ahLst/>
                <a:cxnLst/>
                <a:rect l="l" t="t" r="r" b="b"/>
                <a:pathLst>
                  <a:path w="853440" h="414963">
                    <a:moveTo>
                      <a:pt x="20481" y="0"/>
                    </a:moveTo>
                    <a:lnTo>
                      <a:pt x="832959" y="0"/>
                    </a:lnTo>
                    <a:cubicBezTo>
                      <a:pt x="838391" y="0"/>
                      <a:pt x="843600" y="2158"/>
                      <a:pt x="847441" y="5999"/>
                    </a:cubicBezTo>
                    <a:cubicBezTo>
                      <a:pt x="851282" y="9840"/>
                      <a:pt x="853440" y="15049"/>
                      <a:pt x="853440" y="20481"/>
                    </a:cubicBezTo>
                    <a:lnTo>
                      <a:pt x="853440" y="394481"/>
                    </a:lnTo>
                    <a:cubicBezTo>
                      <a:pt x="853440" y="405793"/>
                      <a:pt x="844270" y="414963"/>
                      <a:pt x="832959" y="414963"/>
                    </a:cubicBezTo>
                    <a:lnTo>
                      <a:pt x="20481" y="414963"/>
                    </a:lnTo>
                    <a:cubicBezTo>
                      <a:pt x="15049" y="414963"/>
                      <a:pt x="9840" y="412805"/>
                      <a:pt x="5999" y="408964"/>
                    </a:cubicBezTo>
                    <a:cubicBezTo>
                      <a:pt x="2158" y="405123"/>
                      <a:pt x="0" y="399913"/>
                      <a:pt x="0" y="394481"/>
                    </a:cubicBezTo>
                    <a:lnTo>
                      <a:pt x="0" y="20481"/>
                    </a:lnTo>
                    <a:cubicBezTo>
                      <a:pt x="0" y="15049"/>
                      <a:pt x="2158" y="9840"/>
                      <a:pt x="5999" y="5999"/>
                    </a:cubicBezTo>
                    <a:cubicBezTo>
                      <a:pt x="9840" y="2158"/>
                      <a:pt x="15049" y="0"/>
                      <a:pt x="204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42424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6" name="TextBox 86"/>
              <p:cNvSpPr txBox="1"/>
              <p:nvPr/>
            </p:nvSpPr>
            <p:spPr>
              <a:xfrm>
                <a:off x="0" y="-38100"/>
                <a:ext cx="853440" cy="453063"/>
              </a:xfrm>
              <a:prstGeom prst="rect">
                <a:avLst/>
              </a:prstGeom>
            </p:spPr>
            <p:txBody>
              <a:bodyPr lIns="45612" tIns="45612" rIns="45612" bIns="45612" rtlCol="0" anchor="ctr"/>
              <a:lstStyle/>
              <a:p>
                <a:pPr marL="442705" lvl="1" indent="-221352" algn="ctr">
                  <a:lnSpc>
                    <a:spcPts val="2870"/>
                  </a:lnSpc>
                  <a:buFont typeface="Arial"/>
                  <a:buChar char="•"/>
                </a:pPr>
                <a:endParaRPr/>
              </a:p>
            </p:txBody>
          </p:sp>
        </p:grpSp>
        <p:sp>
          <p:nvSpPr>
            <p:cNvPr id="87" name="Freeform 87"/>
            <p:cNvSpPr/>
            <p:nvPr/>
          </p:nvSpPr>
          <p:spPr>
            <a:xfrm>
              <a:off x="498041" y="3987794"/>
              <a:ext cx="1132881" cy="1284710"/>
            </a:xfrm>
            <a:custGeom>
              <a:avLst/>
              <a:gdLst/>
              <a:ahLst/>
              <a:cxnLst/>
              <a:rect l="l" t="t" r="r" b="b"/>
              <a:pathLst>
                <a:path w="1132881" h="1284710">
                  <a:moveTo>
                    <a:pt x="0" y="0"/>
                  </a:moveTo>
                  <a:lnTo>
                    <a:pt x="1132881" y="0"/>
                  </a:lnTo>
                  <a:lnTo>
                    <a:pt x="1132881" y="1284710"/>
                  </a:lnTo>
                  <a:lnTo>
                    <a:pt x="0" y="1284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 t="-93" b="-93"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88" name="TextBox 88"/>
            <p:cNvSpPr txBox="1"/>
            <p:nvPr/>
          </p:nvSpPr>
          <p:spPr>
            <a:xfrm>
              <a:off x="1759960" y="3933551"/>
              <a:ext cx="2407304" cy="14474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If food that should be hot or cold sits out for 2+ hours, throw it out</a:t>
              </a:r>
            </a:p>
          </p:txBody>
        </p:sp>
      </p:grpSp>
      <p:sp>
        <p:nvSpPr>
          <p:cNvPr id="89" name="TextBox 89"/>
          <p:cNvSpPr txBox="1"/>
          <p:nvPr/>
        </p:nvSpPr>
        <p:spPr>
          <a:xfrm>
            <a:off x="774636" y="582674"/>
            <a:ext cx="7685375" cy="523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33"/>
              </a:lnSpc>
            </a:pPr>
            <a:r>
              <a:rPr lang="en-US" sz="3733" b="1" spc="93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FOOD SAFETY TIPS FOR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3876616" y="5615338"/>
            <a:ext cx="2260156" cy="632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200" b="1" spc="-33">
                <a:solidFill>
                  <a:srgbClr val="42424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PROVIDE UTENSILS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8331999" y="5615338"/>
            <a:ext cx="2260156" cy="632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200" b="1" spc="-33">
                <a:solidFill>
                  <a:srgbClr val="42424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ALLERGY AWARENESS 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6104307" y="5615338"/>
            <a:ext cx="2260156" cy="632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200" b="1" spc="-33">
                <a:solidFill>
                  <a:srgbClr val="42424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SERVE IN SMALL BATCHES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6136771" y="6372159"/>
            <a:ext cx="2250000" cy="2182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18" lvl="1" indent="-194309" algn="l">
              <a:lnSpc>
                <a:spcPts val="2519"/>
              </a:lnSpc>
              <a:buFont typeface="Arial"/>
              <a:buChar char="•"/>
            </a:pPr>
            <a:r>
              <a:rPr lang="en-US" sz="1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Replenish food frequently in smaller portions to minimize how long it sits at room temperature.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3944693" y="6372159"/>
            <a:ext cx="2250000" cy="2497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18" lvl="1" indent="-194309" algn="l">
              <a:lnSpc>
                <a:spcPts val="2519"/>
              </a:lnSpc>
              <a:buFont typeface="Arial"/>
              <a:buChar char="•"/>
            </a:pPr>
            <a:r>
              <a:rPr lang="en-US" sz="1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Provide tongs, spoons, or spatulas at every station to prevent attendees from touching food with their hands.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8331999" y="6372159"/>
            <a:ext cx="2250000" cy="2182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18" lvl="1" indent="-194309" algn="l">
              <a:lnSpc>
                <a:spcPts val="2519"/>
              </a:lnSpc>
              <a:buFont typeface="Arial"/>
              <a:buChar char="•"/>
            </a:pPr>
            <a:r>
              <a:rPr lang="en-US" sz="1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Ask about food allergies beforehand and communicate allergy warnings to staff and attendees.</a:t>
            </a:r>
          </a:p>
        </p:txBody>
      </p:sp>
      <p:grpSp>
        <p:nvGrpSpPr>
          <p:cNvPr id="96" name="Group 96"/>
          <p:cNvGrpSpPr/>
          <p:nvPr/>
        </p:nvGrpSpPr>
        <p:grpSpPr>
          <a:xfrm>
            <a:off x="5893034" y="10181374"/>
            <a:ext cx="4521895" cy="3869426"/>
            <a:chOff x="0" y="0"/>
            <a:chExt cx="6029194" cy="5159234"/>
          </a:xfrm>
        </p:grpSpPr>
        <p:sp>
          <p:nvSpPr>
            <p:cNvPr id="97" name="TextBox 97"/>
            <p:cNvSpPr txBox="1"/>
            <p:nvPr/>
          </p:nvSpPr>
          <p:spPr>
            <a:xfrm>
              <a:off x="0" y="38100"/>
              <a:ext cx="4804692" cy="404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00"/>
                </a:lnSpc>
              </a:pPr>
              <a:r>
                <a:rPr lang="en-US" sz="2200" b="1" spc="-33">
                  <a:solidFill>
                    <a:srgbClr val="42424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NOTIFICATIONS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>
              <a:off x="0" y="492776"/>
              <a:ext cx="6029194" cy="1224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88618" lvl="1" indent="-194309" algn="l">
                <a:lnSpc>
                  <a:spcPts val="2519"/>
                </a:lnSpc>
                <a:buFont typeface="Arial"/>
                <a:buChar char="•"/>
              </a:pPr>
              <a:r>
                <a:rPr lang="en-US" sz="17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Send alerts through email or app notifications to let students know about leftover food.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>
              <a:off x="0" y="1958793"/>
              <a:ext cx="4803676" cy="404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00"/>
                </a:lnSpc>
              </a:pPr>
              <a:r>
                <a:rPr lang="en-US" sz="2200" b="1" spc="-33">
                  <a:solidFill>
                    <a:srgbClr val="42424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CONTAINERS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>
              <a:off x="0" y="2411093"/>
              <a:ext cx="6029194" cy="1224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88618" lvl="1" indent="-194309" algn="l">
                <a:lnSpc>
                  <a:spcPts val="2519"/>
                </a:lnSpc>
                <a:buFont typeface="Arial"/>
                <a:buChar char="•"/>
              </a:pPr>
              <a:r>
                <a:rPr lang="en-US" sz="17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Offer leftover food in take-out containers that are reusable and recyclable.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>
              <a:off x="0" y="3885451"/>
              <a:ext cx="4803676" cy="404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00"/>
                </a:lnSpc>
              </a:pPr>
              <a:r>
                <a:rPr lang="en-US" sz="2200" b="1" spc="-33">
                  <a:solidFill>
                    <a:srgbClr val="42424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FOOD SAFETY STICKERS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>
              <a:off x="0" y="4353551"/>
              <a:ext cx="6029194" cy="805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88618" lvl="1" indent="-194309" algn="l">
                <a:lnSpc>
                  <a:spcPts val="2519"/>
                </a:lnSpc>
                <a:buFont typeface="Arial"/>
                <a:buChar char="•"/>
              </a:pPr>
              <a:r>
                <a:rPr lang="en-US" sz="17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Use “KEEP FOOD SAFE” stickers with storage, reheating, and eat-by info. </a:t>
              </a:r>
            </a:p>
          </p:txBody>
        </p:sp>
      </p:grpSp>
      <p:sp>
        <p:nvSpPr>
          <p:cNvPr id="103" name="TextBox 103"/>
          <p:cNvSpPr txBox="1"/>
          <p:nvPr/>
        </p:nvSpPr>
        <p:spPr>
          <a:xfrm>
            <a:off x="172692" y="7473998"/>
            <a:ext cx="3250715" cy="764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2" lvl="1" indent="-194311" algn="l">
              <a:lnSpc>
                <a:spcPts val="2070"/>
              </a:lnSpc>
              <a:buFont typeface="Arial"/>
              <a:buChar char="•"/>
            </a:pPr>
            <a:r>
              <a:rPr lang="en-US" sz="1800" spc="-27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Bacteria grow quickly between 4°C and 60°C (40°F and 140°F)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172692" y="8350259"/>
            <a:ext cx="2072850" cy="1021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2" lvl="1" indent="-194311" algn="l">
              <a:lnSpc>
                <a:spcPts val="2070"/>
              </a:lnSpc>
              <a:buFont typeface="Arial"/>
              <a:buChar char="•"/>
            </a:pPr>
            <a:r>
              <a:rPr lang="en-US" sz="1800" spc="-27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Avoid this temperature </a:t>
            </a:r>
            <a:r>
              <a:rPr lang="en-US" sz="1800" b="1" spc="-27">
                <a:solidFill>
                  <a:srgbClr val="42424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danger zone </a:t>
            </a:r>
            <a:r>
              <a:rPr lang="en-US" sz="1800" spc="-27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to keep food safe  </a:t>
            </a:r>
          </a:p>
        </p:txBody>
      </p:sp>
      <p:grpSp>
        <p:nvGrpSpPr>
          <p:cNvPr id="105" name="Group 105"/>
          <p:cNvGrpSpPr/>
          <p:nvPr/>
        </p:nvGrpSpPr>
        <p:grpSpPr>
          <a:xfrm>
            <a:off x="700" y="14403247"/>
            <a:ext cx="10692000" cy="730379"/>
            <a:chOff x="0" y="0"/>
            <a:chExt cx="3219793" cy="195420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3219793" cy="195420"/>
            </a:xfrm>
            <a:custGeom>
              <a:avLst/>
              <a:gdLst/>
              <a:ahLst/>
              <a:cxnLst/>
              <a:rect l="l" t="t" r="r" b="b"/>
              <a:pathLst>
                <a:path w="3219793" h="195420">
                  <a:moveTo>
                    <a:pt x="0" y="0"/>
                  </a:moveTo>
                  <a:lnTo>
                    <a:pt x="3219793" y="0"/>
                  </a:lnTo>
                  <a:lnTo>
                    <a:pt x="3219793" y="195420"/>
                  </a:lnTo>
                  <a:lnTo>
                    <a:pt x="0" y="195420"/>
                  </a:lnTo>
                  <a:close/>
                </a:path>
              </a:pathLst>
            </a:custGeom>
            <a:solidFill>
              <a:srgbClr val="CFC9C0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07" name="TextBox 107"/>
            <p:cNvSpPr txBox="1"/>
            <p:nvPr/>
          </p:nvSpPr>
          <p:spPr>
            <a:xfrm>
              <a:off x="0" y="-38100"/>
              <a:ext cx="3219793" cy="233520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287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8" name="Group 108"/>
          <p:cNvGrpSpPr/>
          <p:nvPr/>
        </p:nvGrpSpPr>
        <p:grpSpPr>
          <a:xfrm>
            <a:off x="-17300" y="14270866"/>
            <a:ext cx="10728000" cy="151432"/>
            <a:chOff x="0" y="0"/>
            <a:chExt cx="3219793" cy="38376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3219793" cy="38376"/>
            </a:xfrm>
            <a:custGeom>
              <a:avLst/>
              <a:gdLst/>
              <a:ahLst/>
              <a:cxnLst/>
              <a:rect l="l" t="t" r="r" b="b"/>
              <a:pathLst>
                <a:path w="3219793" h="38376">
                  <a:moveTo>
                    <a:pt x="0" y="0"/>
                  </a:moveTo>
                  <a:lnTo>
                    <a:pt x="3219793" y="0"/>
                  </a:lnTo>
                  <a:lnTo>
                    <a:pt x="3219793" y="38376"/>
                  </a:lnTo>
                  <a:lnTo>
                    <a:pt x="0" y="38376"/>
                  </a:lnTo>
                  <a:close/>
                </a:path>
              </a:pathLst>
            </a:custGeom>
            <a:solidFill>
              <a:srgbClr val="424242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10" name="TextBox 110"/>
            <p:cNvSpPr txBox="1"/>
            <p:nvPr/>
          </p:nvSpPr>
          <p:spPr>
            <a:xfrm>
              <a:off x="0" y="-38100"/>
              <a:ext cx="3219793" cy="76476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287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1" name="Freeform 111"/>
          <p:cNvSpPr/>
          <p:nvPr/>
        </p:nvSpPr>
        <p:spPr>
          <a:xfrm>
            <a:off x="3450746" y="14494736"/>
            <a:ext cx="3790508" cy="685283"/>
          </a:xfrm>
          <a:custGeom>
            <a:avLst/>
            <a:gdLst/>
            <a:ahLst/>
            <a:cxnLst/>
            <a:rect l="l" t="t" r="r" b="b"/>
            <a:pathLst>
              <a:path w="3790508" h="685283">
                <a:moveTo>
                  <a:pt x="0" y="0"/>
                </a:moveTo>
                <a:lnTo>
                  <a:pt x="3790508" y="0"/>
                </a:lnTo>
                <a:lnTo>
                  <a:pt x="3790508" y="685283"/>
                </a:lnTo>
                <a:lnTo>
                  <a:pt x="0" y="685283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t="-27783"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B14864BECB694FBAF10AF440FDDEB7" ma:contentTypeVersion="8" ma:contentTypeDescription="Create a new document." ma:contentTypeScope="" ma:versionID="acfe2fe5b91d8cbc170df250bab45b41">
  <xsd:schema xmlns:xsd="http://www.w3.org/2001/XMLSchema" xmlns:xs="http://www.w3.org/2001/XMLSchema" xmlns:p="http://schemas.microsoft.com/office/2006/metadata/properties" xmlns:ns2="e80ca65a-0fe6-4fb5-9866-64836784cdff" targetNamespace="http://schemas.microsoft.com/office/2006/metadata/properties" ma:root="true" ma:fieldsID="aa149e82d163afac16e46f4610654389" ns2:_="">
    <xsd:import namespace="e80ca65a-0fe6-4fb5-9866-64836784cd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0ca65a-0fe6-4fb5-9866-64836784cd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19CE65-F129-49F0-A328-4C0DB216B901}"/>
</file>

<file path=customXml/itemProps2.xml><?xml version="1.0" encoding="utf-8"?>
<ds:datastoreItem xmlns:ds="http://schemas.openxmlformats.org/officeDocument/2006/customXml" ds:itemID="{F2237E23-DDB1-4D52-B713-59BAFC859498}"/>
</file>

<file path=customXml/itemProps3.xml><?xml version="1.0" encoding="utf-8"?>
<ds:datastoreItem xmlns:ds="http://schemas.openxmlformats.org/officeDocument/2006/customXml" ds:itemID="{E04B6494-F766-4C36-99C0-32021C4851B7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193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League Spartan</vt:lpstr>
      <vt:lpstr>Open Sans</vt:lpstr>
      <vt:lpstr>Open Sans Bold</vt:lpstr>
      <vt:lpstr>Arial</vt:lpstr>
      <vt:lpstr>Poppins Medium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Catered Events - Food Safety</dc:title>
  <dc:creator>Taylor Jarvis</dc:creator>
  <cp:lastModifiedBy>Taylor Jarvis</cp:lastModifiedBy>
  <cp:revision>2</cp:revision>
  <dcterms:created xsi:type="dcterms:W3CDTF">2006-08-16T00:00:00Z</dcterms:created>
  <dcterms:modified xsi:type="dcterms:W3CDTF">2025-04-21T15:21:32Z</dcterms:modified>
  <dc:identifier>DAGk5ptEkN0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0x0101008EB14864BECB694FBAF10AF440FDDEB7</vt:lpwstr>
  </property>
</Properties>
</file>